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8"/>
  </p:notesMasterIdLst>
  <p:sldIdLst>
    <p:sldId id="261" r:id="rId2"/>
    <p:sldId id="256" r:id="rId3"/>
    <p:sldId id="257" r:id="rId4"/>
    <p:sldId id="260" r:id="rId5"/>
    <p:sldId id="258" r:id="rId6"/>
    <p:sldId id="259" r:id="rId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77"/>
    <p:restoredTop sz="92571"/>
  </p:normalViewPr>
  <p:slideViewPr>
    <p:cSldViewPr snapToGrid="0">
      <p:cViewPr varScale="1">
        <p:scale>
          <a:sx n="63" d="100"/>
          <a:sy n="63" d="100"/>
        </p:scale>
        <p:origin x="90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8788"/>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8788"/>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371600" y="1143000"/>
            <a:ext cx="4114800"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lstStyle>
            <a:lvl1pPr marL="0" marR="0" lvl="0" indent="0" algn="l" rtl="0">
              <a:spcBef>
                <a:spcPts val="0"/>
              </a:spcBef>
              <a:buChar char="●"/>
              <a:defRPr sz="1200" b="0" i="0" u="none" strike="noStrike" cap="none">
                <a:solidFill>
                  <a:schemeClr val="dk1"/>
                </a:solidFill>
                <a:latin typeface="Calibri"/>
                <a:ea typeface="Calibri"/>
                <a:cs typeface="Calibri"/>
                <a:sym typeface="Calibri"/>
              </a:defRPr>
            </a:lvl1pPr>
            <a:lvl2pPr marL="457200" marR="0" lvl="1" indent="0" algn="l" rtl="0">
              <a:spcBef>
                <a:spcPts val="0"/>
              </a:spcBef>
              <a:buChar char="○"/>
              <a:defRPr sz="1200" b="0" i="0" u="none" strike="noStrike" cap="none">
                <a:solidFill>
                  <a:schemeClr val="dk1"/>
                </a:solidFill>
                <a:latin typeface="Calibri"/>
                <a:ea typeface="Calibri"/>
                <a:cs typeface="Calibri"/>
                <a:sym typeface="Calibri"/>
              </a:defRPr>
            </a:lvl2pPr>
            <a:lvl3pPr marL="914400" marR="0" lvl="2" indent="0" algn="l" rtl="0">
              <a:spcBef>
                <a:spcPts val="0"/>
              </a:spcBef>
              <a:buChar char="■"/>
              <a:defRPr sz="1200" b="0" i="0" u="none" strike="noStrike" cap="none">
                <a:solidFill>
                  <a:schemeClr val="dk1"/>
                </a:solidFill>
                <a:latin typeface="Calibri"/>
                <a:ea typeface="Calibri"/>
                <a:cs typeface="Calibri"/>
                <a:sym typeface="Calibri"/>
              </a:defRPr>
            </a:lvl3pPr>
            <a:lvl4pPr marL="1371600" marR="0" lvl="3" indent="0" algn="l" rtl="0">
              <a:spcBef>
                <a:spcPts val="0"/>
              </a:spcBef>
              <a:buChar char="●"/>
              <a:defRPr sz="1200" b="0" i="0" u="none" strike="noStrike" cap="none">
                <a:solidFill>
                  <a:schemeClr val="dk1"/>
                </a:solidFill>
                <a:latin typeface="Calibri"/>
                <a:ea typeface="Calibri"/>
                <a:cs typeface="Calibri"/>
                <a:sym typeface="Calibri"/>
              </a:defRPr>
            </a:lvl4pPr>
            <a:lvl5pPr marL="1828800" marR="0" lvl="4" indent="0" algn="l" rtl="0">
              <a:spcBef>
                <a:spcPts val="0"/>
              </a:spcBef>
              <a:buChar char="○"/>
              <a:defRPr sz="1200" b="0" i="0" u="none" strike="noStrike" cap="none">
                <a:solidFill>
                  <a:schemeClr val="dk1"/>
                </a:solidFill>
                <a:latin typeface="Calibri"/>
                <a:ea typeface="Calibri"/>
                <a:cs typeface="Calibri"/>
                <a:sym typeface="Calibri"/>
              </a:defRPr>
            </a:lvl5pPr>
            <a:lvl6pPr marL="2286000" marR="0" lvl="5" indent="0" algn="l" rtl="0">
              <a:spcBef>
                <a:spcPts val="0"/>
              </a:spcBef>
              <a:buChar char="■"/>
              <a:defRPr sz="1200" b="0" i="0" u="none" strike="noStrike" cap="none">
                <a:solidFill>
                  <a:schemeClr val="dk1"/>
                </a:solidFill>
                <a:latin typeface="Calibri"/>
                <a:ea typeface="Calibri"/>
                <a:cs typeface="Calibri"/>
                <a:sym typeface="Calibri"/>
              </a:defRPr>
            </a:lvl6pPr>
            <a:lvl7pPr marL="2743200" marR="0" lvl="6" indent="0" algn="l" rtl="0">
              <a:spcBef>
                <a:spcPts val="0"/>
              </a:spcBef>
              <a:buChar char="●"/>
              <a:defRPr sz="1200" b="0" i="0" u="none" strike="noStrike" cap="none">
                <a:solidFill>
                  <a:schemeClr val="dk1"/>
                </a:solidFill>
                <a:latin typeface="Calibri"/>
                <a:ea typeface="Calibri"/>
                <a:cs typeface="Calibri"/>
                <a:sym typeface="Calibri"/>
              </a:defRPr>
            </a:lvl7pPr>
            <a:lvl8pPr marL="3200400" marR="0" lvl="7" indent="0" algn="l" rtl="0">
              <a:spcBef>
                <a:spcPts val="0"/>
              </a:spcBef>
              <a:buChar char="○"/>
              <a:defRPr sz="1200" b="0" i="0" u="none" strike="noStrike" cap="none">
                <a:solidFill>
                  <a:schemeClr val="dk1"/>
                </a:solidFill>
                <a:latin typeface="Calibri"/>
                <a:ea typeface="Calibri"/>
                <a:cs typeface="Calibri"/>
                <a:sym typeface="Calibri"/>
              </a:defRPr>
            </a:lvl8pPr>
            <a:lvl9pPr marL="3657600" marR="0" lvl="8" indent="0" algn="l" rtl="0">
              <a:spcBef>
                <a:spcPts val="0"/>
              </a:spcBef>
              <a:buChar char="■"/>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8786"/>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s-ES" sz="1200" b="0" i="0" u="none" strike="noStrike" cap="none">
                <a:solidFill>
                  <a:schemeClr val="dk1"/>
                </a:solidFill>
                <a:latin typeface="Calibri"/>
                <a:ea typeface="Calibri"/>
                <a:cs typeface="Calibri"/>
                <a:sym typeface="Calibri"/>
              </a:rPr>
              <a:t>‹Nº›</a:t>
            </a:fld>
            <a:endParaRPr lang="es-ES"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88" name="Shape 88"/>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35" name="Shape 135"/>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81" name="Shape 181"/>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90844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58" name="Shape 158"/>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81" name="Shape 181"/>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5_Título y objetos">
    <p:spTree>
      <p:nvGrpSpPr>
        <p:cNvPr id="1" name="Shape 15"/>
        <p:cNvGrpSpPr/>
        <p:nvPr/>
      </p:nvGrpSpPr>
      <p:grpSpPr>
        <a:xfrm>
          <a:off x="0" y="0"/>
          <a:ext cx="0" cy="0"/>
          <a:chOff x="0" y="0"/>
          <a:chExt cx="0" cy="0"/>
        </a:xfrm>
      </p:grpSpPr>
      <p:sp>
        <p:nvSpPr>
          <p:cNvPr id="16" name="Shape 16"/>
          <p:cNvSpPr txBox="1">
            <a:spLocks noGrp="1"/>
          </p:cNvSpPr>
          <p:nvPr>
            <p:ph type="sldNum" idx="12"/>
          </p:nvPr>
        </p:nvSpPr>
        <p:spPr>
          <a:xfrm>
            <a:off x="4152912" y="6286523"/>
            <a:ext cx="561964" cy="36512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s-ES" sz="1200" b="0" i="0" u="none" strike="noStrike" cap="none">
                <a:solidFill>
                  <a:srgbClr val="000000"/>
                </a:solidFill>
                <a:latin typeface="Calibri"/>
                <a:ea typeface="Calibri"/>
                <a:cs typeface="Calibri"/>
                <a:sym typeface="Calibri"/>
              </a:rPr>
              <a:t>‹Nº›</a:t>
            </a:fld>
            <a:endParaRPr lang="es-ES" sz="1200" b="0" i="0" u="none" strike="noStrike" cap="none">
              <a:solidFill>
                <a:srgbClr val="000000"/>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cSld name="Imagen con título">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9" name="Shape 69"/>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spcBef>
                <a:spcPts val="64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Char char="●"/>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Char char="○"/>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Char char="■"/>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Char char="●"/>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Char char="○"/>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Char char="■"/>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Char char="●"/>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Char char="○"/>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Char char="■"/>
              <a:defRPr sz="9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ES" sz="1200" b="0" i="0" u="none" strike="noStrike" cap="none">
                <a:solidFill>
                  <a:srgbClr val="888888"/>
                </a:solidFill>
                <a:latin typeface="Calibri"/>
                <a:ea typeface="Calibri"/>
                <a:cs typeface="Calibri"/>
                <a:sym typeface="Calibri"/>
              </a:rPr>
              <a:t>‹Nº›</a:t>
            </a:fld>
            <a:endParaRPr lang="es-E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cSld name="Título y texto vertical">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6" name="Shape 76"/>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marR="0" lvl="0" indent="-139700" algn="l" rtl="0">
              <a:spcBef>
                <a:spcPts val="640"/>
              </a:spcBef>
              <a:buNone/>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None/>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None/>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None/>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None/>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None/>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None/>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None/>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None/>
              <a:defRPr sz="20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ES" sz="1200" b="0" i="0" u="none" strike="noStrike" cap="none">
                <a:solidFill>
                  <a:srgbClr val="888888"/>
                </a:solidFill>
                <a:latin typeface="Calibri"/>
                <a:ea typeface="Calibri"/>
                <a:cs typeface="Calibri"/>
                <a:sym typeface="Calibri"/>
              </a:rPr>
              <a:t>‹Nº›</a:t>
            </a:fld>
            <a:endParaRPr lang="es-E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cSld name="Título vertical y texto">
    <p:spTree>
      <p:nvGrpSpPr>
        <p:cNvPr id="1" name="Shape 80"/>
        <p:cNvGrpSpPr/>
        <p:nvPr/>
      </p:nvGrpSpPr>
      <p:grpSpPr>
        <a:xfrm>
          <a:off x="0" y="0"/>
          <a:ext cx="0" cy="0"/>
          <a:chOff x="0" y="0"/>
          <a:chExt cx="0" cy="0"/>
        </a:xfrm>
      </p:grpSpPr>
      <p:sp>
        <p:nvSpPr>
          <p:cNvPr id="81" name="Shape 81"/>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2" name="Shape 82"/>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marR="0" lvl="0" indent="-139700" algn="l" rtl="0">
              <a:spcBef>
                <a:spcPts val="640"/>
              </a:spcBef>
              <a:buNone/>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None/>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None/>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None/>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None/>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None/>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None/>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None/>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None/>
              <a:defRPr sz="20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5" name="Shape 85"/>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ES" sz="1200" b="0" i="0" u="none" strike="noStrike" cap="none">
                <a:solidFill>
                  <a:srgbClr val="888888"/>
                </a:solidFill>
                <a:latin typeface="Calibri"/>
                <a:ea typeface="Calibri"/>
                <a:cs typeface="Calibri"/>
                <a:sym typeface="Calibri"/>
              </a:rPr>
              <a:t>‹Nº›</a:t>
            </a:fld>
            <a:endParaRPr lang="es-E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Diapositiva de título">
    <p:spTree>
      <p:nvGrpSpPr>
        <p:cNvPr id="1" name="Shape 17"/>
        <p:cNvGrpSpPr/>
        <p:nvPr/>
      </p:nvGrpSpPr>
      <p:grpSpPr>
        <a:xfrm>
          <a:off x="0" y="0"/>
          <a:ext cx="0" cy="0"/>
          <a:chOff x="0" y="0"/>
          <a:chExt cx="0" cy="0"/>
        </a:xfrm>
      </p:grpSpPr>
      <p:sp>
        <p:nvSpPr>
          <p:cNvPr id="18" name="Shape 18"/>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9" name="Shape 19"/>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buClr>
                <a:srgbClr val="888888"/>
              </a:buClr>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buClr>
                <a:srgbClr val="888888"/>
              </a:buClr>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0" name="Shape 2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ES" sz="1200" b="0" i="0" u="none" strike="noStrike" cap="none">
                <a:solidFill>
                  <a:srgbClr val="888888"/>
                </a:solidFill>
                <a:latin typeface="Calibri"/>
                <a:ea typeface="Calibri"/>
                <a:cs typeface="Calibri"/>
                <a:sym typeface="Calibri"/>
              </a:rPr>
              <a:t>‹Nº›</a:t>
            </a:fld>
            <a:endParaRPr lang="es-E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5" name="Shape 25"/>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buNone/>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None/>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None/>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None/>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None/>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None/>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None/>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None/>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None/>
              <a:defRPr sz="20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ES" sz="1200" b="0" i="0" u="none" strike="noStrike" cap="none">
                <a:solidFill>
                  <a:srgbClr val="888888"/>
                </a:solidFill>
                <a:latin typeface="Calibri"/>
                <a:ea typeface="Calibri"/>
                <a:cs typeface="Calibri"/>
                <a:sym typeface="Calibri"/>
              </a:rPr>
              <a:t>‹Nº›</a:t>
            </a:fld>
            <a:endParaRPr lang="es-E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Encabezado de sección">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Calibri"/>
              <a:buNone/>
              <a:defRPr sz="4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1" name="Shape 31"/>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marR="0" lvl="0" indent="0" algn="l" rtl="0">
              <a:spcBef>
                <a:spcPts val="400"/>
              </a:spcBef>
              <a:buClr>
                <a:srgbClr val="888888"/>
              </a:buClr>
              <a:buFont typeface="Arial"/>
              <a:buChar char="●"/>
              <a:defRPr sz="2000" b="0" i="0" u="none" strike="noStrike" cap="none">
                <a:solidFill>
                  <a:srgbClr val="888888"/>
                </a:solidFill>
                <a:latin typeface="Calibri"/>
                <a:ea typeface="Calibri"/>
                <a:cs typeface="Calibri"/>
                <a:sym typeface="Calibri"/>
              </a:defRPr>
            </a:lvl1pPr>
            <a:lvl2pPr marL="457200" marR="0" lvl="1" indent="0" algn="l" rtl="0">
              <a:spcBef>
                <a:spcPts val="360"/>
              </a:spcBef>
              <a:buClr>
                <a:srgbClr val="888888"/>
              </a:buClr>
              <a:buFont typeface="Arial"/>
              <a:buChar char="○"/>
              <a:defRPr sz="1800" b="0" i="0" u="none" strike="noStrike" cap="none">
                <a:solidFill>
                  <a:srgbClr val="888888"/>
                </a:solidFill>
                <a:latin typeface="Calibri"/>
                <a:ea typeface="Calibri"/>
                <a:cs typeface="Calibri"/>
                <a:sym typeface="Calibri"/>
              </a:defRPr>
            </a:lvl2pPr>
            <a:lvl3pPr marL="914400" marR="0" lvl="2" indent="0" algn="l" rtl="0">
              <a:spcBef>
                <a:spcPts val="320"/>
              </a:spcBef>
              <a:buClr>
                <a:srgbClr val="888888"/>
              </a:buClr>
              <a:buFont typeface="Arial"/>
              <a:buChar char="■"/>
              <a:defRPr sz="1600" b="0" i="0" u="none" strike="noStrike" cap="none">
                <a:solidFill>
                  <a:srgbClr val="888888"/>
                </a:solidFill>
                <a:latin typeface="Calibri"/>
                <a:ea typeface="Calibri"/>
                <a:cs typeface="Calibri"/>
                <a:sym typeface="Calibri"/>
              </a:defRPr>
            </a:lvl3pPr>
            <a:lvl4pPr marL="1371600" marR="0" lvl="3" indent="0" algn="l" rtl="0">
              <a:spcBef>
                <a:spcPts val="280"/>
              </a:spcBef>
              <a:buClr>
                <a:srgbClr val="888888"/>
              </a:buClr>
              <a:buFont typeface="Arial"/>
              <a:buChar char="●"/>
              <a:defRPr sz="1400" b="0" i="0" u="none" strike="noStrike" cap="none">
                <a:solidFill>
                  <a:srgbClr val="888888"/>
                </a:solidFill>
                <a:latin typeface="Calibri"/>
                <a:ea typeface="Calibri"/>
                <a:cs typeface="Calibri"/>
                <a:sym typeface="Calibri"/>
              </a:defRPr>
            </a:lvl4pPr>
            <a:lvl5pPr marL="1828800" marR="0" lvl="4" indent="0" algn="l" rtl="0">
              <a:spcBef>
                <a:spcPts val="280"/>
              </a:spcBef>
              <a:buClr>
                <a:srgbClr val="888888"/>
              </a:buClr>
              <a:buFont typeface="Arial"/>
              <a:buChar char="○"/>
              <a:defRPr sz="1400" b="0" i="0" u="none" strike="noStrike" cap="none">
                <a:solidFill>
                  <a:srgbClr val="888888"/>
                </a:solidFill>
                <a:latin typeface="Calibri"/>
                <a:ea typeface="Calibri"/>
                <a:cs typeface="Calibri"/>
                <a:sym typeface="Calibri"/>
              </a:defRPr>
            </a:lvl5pPr>
            <a:lvl6pPr marL="2286000" marR="0" lvl="5" indent="0" algn="l" rtl="0">
              <a:spcBef>
                <a:spcPts val="280"/>
              </a:spcBef>
              <a:buClr>
                <a:srgbClr val="888888"/>
              </a:buClr>
              <a:buFont typeface="Arial"/>
              <a:buChar char="■"/>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Char char="●"/>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Char char="○"/>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Char char="■"/>
              <a:defRPr sz="1400" b="0" i="0" u="none" strike="noStrike" cap="none">
                <a:solidFill>
                  <a:srgbClr val="888888"/>
                </a:solidFill>
                <a:latin typeface="Calibri"/>
                <a:ea typeface="Calibri"/>
                <a:cs typeface="Calibri"/>
                <a:sym typeface="Calibri"/>
              </a:defRPr>
            </a:lvl9pPr>
          </a:lstStyle>
          <a:p>
            <a:endParaRPr/>
          </a:p>
        </p:txBody>
      </p:sp>
      <p:sp>
        <p:nvSpPr>
          <p:cNvPr id="32" name="Shape 3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ES" sz="1200" b="0" i="0" u="none" strike="noStrike" cap="none">
                <a:solidFill>
                  <a:srgbClr val="888888"/>
                </a:solidFill>
                <a:latin typeface="Calibri"/>
                <a:ea typeface="Calibri"/>
                <a:cs typeface="Calibri"/>
                <a:sym typeface="Calibri"/>
              </a:rPr>
              <a:t>‹Nº›</a:t>
            </a:fld>
            <a:endParaRPr lang="es-E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Dos objetos">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7" name="Shape 37"/>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buNone/>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None/>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None/>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None/>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None/>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None/>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None/>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None/>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None/>
              <a:defRPr sz="1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buNone/>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None/>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None/>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None/>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None/>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None/>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None/>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None/>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None/>
              <a:defRPr sz="18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ES" sz="1200" b="0" i="0" u="none" strike="noStrike" cap="none">
                <a:solidFill>
                  <a:srgbClr val="888888"/>
                </a:solidFill>
                <a:latin typeface="Calibri"/>
                <a:ea typeface="Calibri"/>
                <a:cs typeface="Calibri"/>
                <a:sym typeface="Calibri"/>
              </a:rPr>
              <a:t>‹Nº›</a:t>
            </a:fld>
            <a:endParaRPr lang="es-E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ación">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4" name="Shape 44"/>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Char char="●"/>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Char char="○"/>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Char char="■"/>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Char char="●"/>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Char char="○"/>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Char char="■"/>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Char char="●"/>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Char char="○"/>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Char char="■"/>
              <a:defRPr sz="1600" b="1"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marL="342900" marR="0" lvl="0" indent="-190500" algn="l" rtl="0">
              <a:spcBef>
                <a:spcPts val="480"/>
              </a:spcBef>
              <a:buNone/>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None/>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None/>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None/>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None/>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None/>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None/>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None/>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None/>
              <a:defRPr sz="16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Char char="●"/>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Char char="○"/>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Char char="■"/>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Char char="●"/>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Char char="○"/>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Char char="■"/>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Char char="●"/>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Char char="○"/>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Char char="■"/>
              <a:defRPr sz="1600" b="1"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marL="342900" marR="0" lvl="0" indent="-190500" algn="l" rtl="0">
              <a:spcBef>
                <a:spcPts val="480"/>
              </a:spcBef>
              <a:buNone/>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None/>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None/>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None/>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None/>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None/>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None/>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None/>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None/>
              <a:defRPr sz="16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ES" sz="1200" b="0" i="0" u="none" strike="noStrike" cap="none">
                <a:solidFill>
                  <a:srgbClr val="888888"/>
                </a:solidFill>
                <a:latin typeface="Calibri"/>
                <a:ea typeface="Calibri"/>
                <a:cs typeface="Calibri"/>
                <a:sym typeface="Calibri"/>
              </a:rPr>
              <a:t>‹Nº›</a:t>
            </a:fld>
            <a:endParaRPr lang="es-E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Sólo el título">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3" name="Shape 5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4" name="Shape 5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5" name="Shape 55"/>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ES" sz="1200" b="0" i="0" u="none" strike="noStrike" cap="none">
                <a:solidFill>
                  <a:srgbClr val="888888"/>
                </a:solidFill>
                <a:latin typeface="Calibri"/>
                <a:ea typeface="Calibri"/>
                <a:cs typeface="Calibri"/>
                <a:sym typeface="Calibri"/>
              </a:rPr>
              <a:t>‹Nº›</a:t>
            </a:fld>
            <a:endParaRPr lang="es-E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En blanco">
    <p:spTree>
      <p:nvGrpSpPr>
        <p:cNvPr id="1" name="Shape 56"/>
        <p:cNvGrpSpPr/>
        <p:nvPr/>
      </p:nvGrpSpPr>
      <p:grpSpPr>
        <a:xfrm>
          <a:off x="0" y="0"/>
          <a:ext cx="0" cy="0"/>
          <a:chOff x="0" y="0"/>
          <a:chExt cx="0" cy="0"/>
        </a:xfrm>
      </p:grpSpPr>
      <p:sp>
        <p:nvSpPr>
          <p:cNvPr id="57" name="Shape 5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ES" sz="1200" b="0" i="0" u="none" strike="noStrike" cap="none">
                <a:solidFill>
                  <a:srgbClr val="888888"/>
                </a:solidFill>
                <a:latin typeface="Calibri"/>
                <a:ea typeface="Calibri"/>
                <a:cs typeface="Calibri"/>
                <a:sym typeface="Calibri"/>
              </a:rPr>
              <a:t>‹Nº›</a:t>
            </a:fld>
            <a:endParaRPr lang="es-E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cSld name="Contenido con título">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2" name="Shape 62"/>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marL="342900" marR="0" lvl="0" indent="-139700" algn="l" rtl="0">
              <a:spcBef>
                <a:spcPts val="640"/>
              </a:spcBef>
              <a:buNone/>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None/>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None/>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None/>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None/>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None/>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None/>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None/>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None/>
              <a:defRPr sz="20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Char char="●"/>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Char char="○"/>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Char char="■"/>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Char char="●"/>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Char char="○"/>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Char char="■"/>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Char char="●"/>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Char char="○"/>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Char char="■"/>
              <a:defRPr sz="9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ES" sz="1200" b="0" i="0" u="none" strike="noStrike" cap="none">
                <a:solidFill>
                  <a:srgbClr val="888888"/>
                </a:solidFill>
                <a:latin typeface="Calibri"/>
                <a:ea typeface="Calibri"/>
                <a:cs typeface="Calibri"/>
                <a:sym typeface="Calibri"/>
              </a:rPr>
              <a:t>‹Nº›</a:t>
            </a:fld>
            <a:endParaRPr lang="es-E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buNone/>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None/>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None/>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None/>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None/>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None/>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None/>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None/>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None/>
              <a:defRPr sz="2000" b="0" i="0" u="none" strike="noStrike" cap="none">
                <a:solidFill>
                  <a:schemeClr val="dk1"/>
                </a:solidFill>
                <a:latin typeface="Calibri"/>
                <a:ea typeface="Calibri"/>
                <a:cs typeface="Calibri"/>
                <a:sym typeface="Calibri"/>
              </a:defRPr>
            </a:lvl9pPr>
          </a:lstStyle>
          <a:p>
            <a:endParaRPr dirty="0"/>
          </a:p>
        </p:txBody>
      </p:sp>
      <p:sp>
        <p:nvSpPr>
          <p:cNvPr id="12" name="Shape 1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ES" sz="1200" b="0" i="0" u="none" strike="noStrike" cap="none">
                <a:solidFill>
                  <a:srgbClr val="888888"/>
                </a:solidFill>
                <a:latin typeface="Calibri"/>
                <a:ea typeface="Calibri"/>
                <a:cs typeface="Calibri"/>
                <a:sym typeface="Calibri"/>
              </a:rPr>
              <a:t>‹Nº›</a:t>
            </a:fld>
            <a:endParaRPr lang="es-ES" sz="1200" b="0" i="0" u="none" strike="noStrike" cap="none">
              <a:solidFill>
                <a:srgbClr val="888888"/>
              </a:solidFill>
              <a:latin typeface="Calibri"/>
              <a:ea typeface="Calibri"/>
              <a:cs typeface="Calibri"/>
              <a:sym typeface="Calibri"/>
            </a:endParaRPr>
          </a:p>
        </p:txBody>
      </p:sp>
      <p:pic>
        <p:nvPicPr>
          <p:cNvPr id="7" name="Imagen 6">
            <a:extLst>
              <a:ext uri="{FF2B5EF4-FFF2-40B4-BE49-F238E27FC236}">
                <a16:creationId xmlns:a16="http://schemas.microsoft.com/office/drawing/2014/main" id="{FE6EB0EF-18F4-4EC2-8D39-9C285F0D6DEE}"/>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791261" y="5933946"/>
            <a:ext cx="1352739" cy="924054"/>
          </a:xfrm>
          <a:prstGeom prst="rect">
            <a:avLst/>
          </a:prstGeom>
        </p:spPr>
      </p:pic>
      <p:pic>
        <p:nvPicPr>
          <p:cNvPr id="8" name="Imagen 7">
            <a:extLst>
              <a:ext uri="{FF2B5EF4-FFF2-40B4-BE49-F238E27FC236}">
                <a16:creationId xmlns:a16="http://schemas.microsoft.com/office/drawing/2014/main" id="{CED84A18-B7B1-427B-AB85-2E573D2D1553}"/>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0" y="0"/>
            <a:ext cx="2647619" cy="866667"/>
          </a:xfrm>
          <a:prstGeom prst="rect">
            <a:avLst/>
          </a:prstGeom>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Rectángulo redondeado"/>
          <p:cNvSpPr/>
          <p:nvPr/>
        </p:nvSpPr>
        <p:spPr>
          <a:xfrm>
            <a:off x="502919" y="1203960"/>
            <a:ext cx="7894321" cy="46482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30000"/>
              </a:lnSpc>
              <a:spcAft>
                <a:spcPts val="600"/>
              </a:spcAft>
            </a:pPr>
            <a:endParaRPr lang="en-GB" sz="1200" dirty="0">
              <a:solidFill>
                <a:schemeClr val="tx1">
                  <a:lumMod val="75000"/>
                  <a:lumOff val="25000"/>
                </a:schemeClr>
              </a:solidFill>
              <a:latin typeface="Century Gothic" pitchFamily="34" charset="0"/>
            </a:endParaRPr>
          </a:p>
        </p:txBody>
      </p:sp>
      <p:sp>
        <p:nvSpPr>
          <p:cNvPr id="5" name="Rettangolo 4"/>
          <p:cNvSpPr/>
          <p:nvPr/>
        </p:nvSpPr>
        <p:spPr>
          <a:xfrm>
            <a:off x="2080259" y="1809117"/>
            <a:ext cx="4572000" cy="523220"/>
          </a:xfrm>
          <a:prstGeom prst="rect">
            <a:avLst/>
          </a:prstGeom>
        </p:spPr>
        <p:txBody>
          <a:bodyPr>
            <a:spAutoFit/>
          </a:bodyPr>
          <a:lstStyle/>
          <a:p>
            <a:pPr algn="ctr"/>
            <a:r>
              <a:rPr lang="it-IT" b="1" dirty="0">
                <a:solidFill>
                  <a:schemeClr val="tx1"/>
                </a:solidFill>
              </a:rPr>
              <a:t>STEP 3 – Strumento per gli studenti 3</a:t>
            </a:r>
          </a:p>
          <a:p>
            <a:pPr algn="ctr"/>
            <a:r>
              <a:rPr lang="it-IT" b="1" dirty="0">
                <a:solidFill>
                  <a:schemeClr val="tx1"/>
                </a:solidFill>
              </a:rPr>
              <a:t>VERIFICA STATUTO </a:t>
            </a:r>
          </a:p>
        </p:txBody>
      </p:sp>
      <p:sp>
        <p:nvSpPr>
          <p:cNvPr id="6" name="Rettangolo 5"/>
          <p:cNvSpPr/>
          <p:nvPr/>
        </p:nvSpPr>
        <p:spPr>
          <a:xfrm>
            <a:off x="1239981" y="2937494"/>
            <a:ext cx="6664037" cy="2031325"/>
          </a:xfrm>
          <a:prstGeom prst="rect">
            <a:avLst/>
          </a:prstGeom>
        </p:spPr>
        <p:txBody>
          <a:bodyPr wrap="square">
            <a:spAutoFit/>
          </a:bodyPr>
          <a:lstStyle/>
          <a:p>
            <a:endParaRPr lang="it-IT" dirty="0"/>
          </a:p>
          <a:p>
            <a:r>
              <a:rPr lang="it-IT" dirty="0"/>
              <a:t>Questo strumento vi permette di controllare se le regole che avete definito sono allineate e coerenti con i principi cooperativi che avete incontrato nello Step1 e vi aiuta a scrivere in modo chiaro o modificare se necessario il vostro Statuto, una volta iniziato il processo decisionale di gruppo. Vedrete come, alla fine della compilazione, questo strumento renderà molto più semplice la definizione del vostro Statuto. </a:t>
            </a:r>
          </a:p>
          <a:p>
            <a:r>
              <a:rPr lang="it-IT" dirty="0"/>
              <a:t>Vi forniamo come sempre l’esempio degli studenti della cooperativa «Music Coop» per farvi capire meglio come utilizzare al meglio questo </a:t>
            </a:r>
            <a:r>
              <a:rPr lang="it-IT" dirty="0" err="1"/>
              <a:t>form</a:t>
            </a:r>
            <a:r>
              <a:rPr lang="it-IT" dirty="0"/>
              <a:t>!</a:t>
            </a:r>
          </a:p>
        </p:txBody>
      </p:sp>
    </p:spTree>
    <p:extLst>
      <p:ext uri="{BB962C8B-B14F-4D97-AF65-F5344CB8AC3E}">
        <p14:creationId xmlns:p14="http://schemas.microsoft.com/office/powerpoint/2010/main" val="3424791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p:nvPr/>
        </p:nvSpPr>
        <p:spPr>
          <a:xfrm>
            <a:off x="0" y="1"/>
            <a:ext cx="9144000" cy="1143000"/>
          </a:xfrm>
          <a:prstGeom prst="rect">
            <a:avLst/>
          </a:prstGeom>
          <a:noFill/>
          <a:ln>
            <a:noFill/>
          </a:ln>
        </p:spPr>
        <p:txBody>
          <a:bodyPr lIns="91375" tIns="45675" rIns="323750" bIns="45675" anchor="ctr" anchorCtr="0">
            <a:noAutofit/>
          </a:bodyPr>
          <a:lstStyle/>
          <a:p>
            <a:pPr marL="0" marR="0" lvl="0" indent="0" algn="ctr" rtl="0">
              <a:spcBef>
                <a:spcPts val="0"/>
              </a:spcBef>
              <a:spcAft>
                <a:spcPts val="0"/>
              </a:spcAft>
              <a:buSzPct val="25000"/>
              <a:buNone/>
            </a:pPr>
            <a:r>
              <a:rPr lang="es-ES" sz="2000" b="0" i="0" u="none" strike="noStrike" cap="none" dirty="0">
                <a:solidFill>
                  <a:schemeClr val="tx1"/>
                </a:solidFill>
                <a:latin typeface="Century Gothic"/>
                <a:ea typeface="Century Gothic"/>
                <a:cs typeface="Century Gothic"/>
                <a:sym typeface="Century Gothic"/>
              </a:rPr>
              <a:t>              </a:t>
            </a:r>
            <a:r>
              <a:rPr lang="es-ES" sz="2000" b="0" i="0" u="none" strike="noStrike" cap="none" dirty="0" err="1">
                <a:solidFill>
                  <a:schemeClr val="tx1"/>
                </a:solidFill>
                <a:latin typeface="Century Gothic"/>
                <a:ea typeface="Century Gothic"/>
                <a:cs typeface="Century Gothic"/>
                <a:sym typeface="Century Gothic"/>
              </a:rPr>
              <a:t>Il</a:t>
            </a:r>
            <a:r>
              <a:rPr lang="es-ES" sz="2000" b="0" i="0" u="none" strike="noStrike" cap="none" dirty="0">
                <a:solidFill>
                  <a:schemeClr val="tx1"/>
                </a:solidFill>
                <a:latin typeface="Century Gothic"/>
                <a:ea typeface="Century Gothic"/>
                <a:cs typeface="Century Gothic"/>
                <a:sym typeface="Century Gothic"/>
              </a:rPr>
              <a:t> </a:t>
            </a:r>
            <a:r>
              <a:rPr lang="es-ES" sz="2000" b="0" i="0" u="none" strike="noStrike" cap="none" dirty="0" err="1">
                <a:solidFill>
                  <a:schemeClr val="tx1"/>
                </a:solidFill>
                <a:latin typeface="Century Gothic"/>
                <a:ea typeface="Century Gothic"/>
                <a:cs typeface="Century Gothic"/>
                <a:sym typeface="Century Gothic"/>
              </a:rPr>
              <a:t>vostro</a:t>
            </a:r>
            <a:r>
              <a:rPr lang="es-ES" sz="2000" b="0" i="0" u="none" strike="noStrike" cap="none" dirty="0">
                <a:solidFill>
                  <a:schemeClr val="tx1"/>
                </a:solidFill>
                <a:latin typeface="Century Gothic"/>
                <a:ea typeface="Century Gothic"/>
                <a:cs typeface="Century Gothic"/>
                <a:sym typeface="Century Gothic"/>
              </a:rPr>
              <a:t> </a:t>
            </a:r>
            <a:r>
              <a:rPr lang="es-ES" sz="2000" b="0" i="0" u="none" strike="noStrike" cap="none" dirty="0" err="1">
                <a:solidFill>
                  <a:schemeClr val="tx1"/>
                </a:solidFill>
                <a:latin typeface="Century Gothic"/>
                <a:ea typeface="Century Gothic"/>
                <a:cs typeface="Century Gothic"/>
                <a:sym typeface="Century Gothic"/>
              </a:rPr>
              <a:t>progetto</a:t>
            </a:r>
            <a:r>
              <a:rPr lang="es-ES" sz="2000" b="0" i="0" u="none" strike="noStrike" cap="none" dirty="0">
                <a:solidFill>
                  <a:schemeClr val="tx1"/>
                </a:solidFill>
                <a:latin typeface="Century Gothic"/>
                <a:ea typeface="Century Gothic"/>
                <a:cs typeface="Century Gothic"/>
                <a:sym typeface="Century Gothic"/>
              </a:rPr>
              <a:t> cooperativo:</a:t>
            </a:r>
          </a:p>
        </p:txBody>
      </p:sp>
      <p:sp>
        <p:nvSpPr>
          <p:cNvPr id="91" name="Shape 91"/>
          <p:cNvSpPr/>
          <p:nvPr/>
        </p:nvSpPr>
        <p:spPr>
          <a:xfrm>
            <a:off x="611560" y="6381328"/>
            <a:ext cx="1008112" cy="404663"/>
          </a:xfrm>
          <a:prstGeom prst="roundRect">
            <a:avLst>
              <a:gd name="adj" fmla="val 16667"/>
            </a:avLst>
          </a:prstGeom>
          <a:solidFill>
            <a:schemeClr val="l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grpSp>
        <p:nvGrpSpPr>
          <p:cNvPr id="92" name="Shape 92"/>
          <p:cNvGrpSpPr/>
          <p:nvPr/>
        </p:nvGrpSpPr>
        <p:grpSpPr>
          <a:xfrm>
            <a:off x="541497" y="1143001"/>
            <a:ext cx="8061005" cy="4896543"/>
            <a:chOff x="1944" y="0"/>
            <a:chExt cx="8061005" cy="4896543"/>
          </a:xfrm>
        </p:grpSpPr>
        <p:sp>
          <p:nvSpPr>
            <p:cNvPr id="93" name="Shape 93"/>
            <p:cNvSpPr/>
            <p:nvPr/>
          </p:nvSpPr>
          <p:spPr>
            <a:xfrm>
              <a:off x="1944" y="0"/>
              <a:ext cx="1907930" cy="4896543"/>
            </a:xfrm>
            <a:prstGeom prst="roundRect">
              <a:avLst>
                <a:gd name="adj" fmla="val 10000"/>
              </a:avLst>
            </a:prstGeom>
            <a:solidFill>
              <a:srgbClr val="FBD4B4"/>
            </a:solidFill>
            <a:ln>
              <a:noFill/>
            </a:ln>
          </p:spPr>
          <p:txBody>
            <a:bodyPr lIns="91425" tIns="91425" rIns="91425" bIns="91425" anchor="ctr" anchorCtr="0">
              <a:noAutofit/>
            </a:bodyPr>
            <a:lstStyle/>
            <a:p>
              <a:pPr lvl="0">
                <a:spcBef>
                  <a:spcPts val="0"/>
                </a:spcBef>
                <a:buNone/>
              </a:pPr>
              <a:endParaRPr/>
            </a:p>
          </p:txBody>
        </p:sp>
        <p:sp>
          <p:nvSpPr>
            <p:cNvPr id="94" name="Shape 94"/>
            <p:cNvSpPr txBox="1"/>
            <p:nvPr/>
          </p:nvSpPr>
          <p:spPr>
            <a:xfrm>
              <a:off x="1944" y="0"/>
              <a:ext cx="1907930" cy="1468962"/>
            </a:xfrm>
            <a:prstGeom prst="rect">
              <a:avLst/>
            </a:prstGeom>
            <a:noFill/>
            <a:ln>
              <a:noFill/>
            </a:ln>
          </p:spPr>
          <p:txBody>
            <a:bodyPr lIns="68575" tIns="68575" rIns="68575" bIns="68575" anchor="ctr" anchorCtr="0">
              <a:noAutofit/>
            </a:bodyPr>
            <a:lstStyle/>
            <a:p>
              <a:pPr lvl="0" algn="ctr">
                <a:buSzPct val="25000"/>
              </a:pPr>
              <a:r>
                <a:rPr lang="es-ES" sz="1800" dirty="0" err="1">
                  <a:solidFill>
                    <a:schemeClr val="dk1"/>
                  </a:solidFill>
                  <a:latin typeface="Calibri"/>
                  <a:ea typeface="Calibri"/>
                  <a:cs typeface="Calibri"/>
                  <a:sym typeface="Calibri"/>
                </a:rPr>
                <a:t>Perchè</a:t>
              </a:r>
              <a:r>
                <a:rPr lang="es-ES" sz="1800" dirty="0">
                  <a:solidFill>
                    <a:schemeClr val="dk1"/>
                  </a:solidFill>
                  <a:latin typeface="Calibri"/>
                  <a:ea typeface="Calibri"/>
                  <a:cs typeface="Calibri"/>
                  <a:sym typeface="Calibri"/>
                </a:rPr>
                <a:t>?</a:t>
              </a:r>
            </a:p>
            <a:p>
              <a:pPr lvl="0" algn="ctr">
                <a:spcBef>
                  <a:spcPts val="630"/>
                </a:spcBef>
                <a:buSzPct val="25000"/>
              </a:pPr>
              <a:r>
                <a:rPr lang="es-ES" sz="1800" dirty="0" err="1">
                  <a:solidFill>
                    <a:schemeClr val="dk1"/>
                  </a:solidFill>
                  <a:latin typeface="Calibri"/>
                  <a:ea typeface="Calibri"/>
                  <a:cs typeface="Calibri"/>
                  <a:sym typeface="Calibri"/>
                </a:rPr>
                <a:t>Qual</a:t>
              </a:r>
              <a:r>
                <a:rPr lang="es-ES" sz="1800" dirty="0">
                  <a:solidFill>
                    <a:schemeClr val="dk1"/>
                  </a:solidFill>
                  <a:latin typeface="Calibri"/>
                  <a:ea typeface="Calibri"/>
                  <a:cs typeface="Calibri"/>
                  <a:sym typeface="Calibri"/>
                </a:rPr>
                <a:t> è </a:t>
              </a:r>
              <a:r>
                <a:rPr lang="es-ES" sz="1800" dirty="0" err="1">
                  <a:solidFill>
                    <a:schemeClr val="dk1"/>
                  </a:solidFill>
                  <a:latin typeface="Calibri"/>
                  <a:ea typeface="Calibri"/>
                  <a:cs typeface="Calibri"/>
                  <a:sym typeface="Calibri"/>
                </a:rPr>
                <a:t>il</a:t>
              </a:r>
              <a:r>
                <a:rPr lang="es-ES" sz="1800" dirty="0">
                  <a:solidFill>
                    <a:schemeClr val="dk1"/>
                  </a:solidFill>
                  <a:latin typeface="Calibri"/>
                  <a:ea typeface="Calibri"/>
                  <a:cs typeface="Calibri"/>
                  <a:sym typeface="Calibri"/>
                </a:rPr>
                <a:t> </a:t>
              </a:r>
              <a:r>
                <a:rPr lang="es-ES" sz="1800" dirty="0" err="1">
                  <a:solidFill>
                    <a:schemeClr val="dk1"/>
                  </a:solidFill>
                  <a:latin typeface="Calibri"/>
                  <a:ea typeface="Calibri"/>
                  <a:cs typeface="Calibri"/>
                  <a:sym typeface="Calibri"/>
                </a:rPr>
                <a:t>nostro</a:t>
              </a:r>
              <a:r>
                <a:rPr lang="es-ES" sz="1800" dirty="0">
                  <a:solidFill>
                    <a:schemeClr val="dk1"/>
                  </a:solidFill>
                  <a:latin typeface="Calibri"/>
                  <a:ea typeface="Calibri"/>
                  <a:cs typeface="Calibri"/>
                  <a:sym typeface="Calibri"/>
                </a:rPr>
                <a:t> </a:t>
              </a:r>
              <a:r>
                <a:rPr lang="es-ES" sz="1800" dirty="0" err="1">
                  <a:solidFill>
                    <a:schemeClr val="dk1"/>
                  </a:solidFill>
                  <a:latin typeface="Calibri"/>
                  <a:ea typeface="Calibri"/>
                  <a:cs typeface="Calibri"/>
                  <a:sym typeface="Calibri"/>
                </a:rPr>
                <a:t>obiettivo</a:t>
              </a:r>
              <a:r>
                <a:rPr lang="es-ES" sz="1800" dirty="0">
                  <a:solidFill>
                    <a:schemeClr val="dk1"/>
                  </a:solidFill>
                  <a:latin typeface="Calibri"/>
                  <a:ea typeface="Calibri"/>
                  <a:cs typeface="Calibri"/>
                  <a:sym typeface="Calibri"/>
                </a:rPr>
                <a:t>? </a:t>
              </a:r>
              <a:endParaRPr lang="es-ES" sz="1800" b="0" i="0" u="none" strike="noStrike" cap="none" dirty="0">
                <a:solidFill>
                  <a:schemeClr val="dk1"/>
                </a:solidFill>
                <a:latin typeface="Calibri"/>
                <a:ea typeface="Calibri"/>
                <a:cs typeface="Calibri"/>
                <a:sym typeface="Calibri"/>
              </a:endParaRPr>
            </a:p>
          </p:txBody>
        </p:sp>
        <p:sp>
          <p:nvSpPr>
            <p:cNvPr id="95" name="Shape 95"/>
            <p:cNvSpPr/>
            <p:nvPr/>
          </p:nvSpPr>
          <p:spPr>
            <a:xfrm>
              <a:off x="192736" y="1469082"/>
              <a:ext cx="1526343" cy="713321"/>
            </a:xfrm>
            <a:prstGeom prst="roundRect">
              <a:avLst>
                <a:gd name="adj" fmla="val 10000"/>
              </a:avLst>
            </a:prstGeom>
            <a:solidFill>
              <a:srgbClr val="953734"/>
            </a:solidFill>
            <a:ln w="25400" cap="flat" cmpd="sng">
              <a:solidFill>
                <a:srgbClr val="4674AA"/>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96" name="Shape 96"/>
            <p:cNvSpPr txBox="1"/>
            <p:nvPr/>
          </p:nvSpPr>
          <p:spPr>
            <a:xfrm>
              <a:off x="213629" y="1489974"/>
              <a:ext cx="1484560" cy="671538"/>
            </a:xfrm>
            <a:prstGeom prst="rect">
              <a:avLst/>
            </a:prstGeom>
            <a:noFill/>
            <a:ln>
              <a:noFill/>
            </a:ln>
          </p:spPr>
          <p:txBody>
            <a:bodyPr lIns="45700" tIns="34275" rIns="45700" bIns="34275" anchor="ctr" anchorCtr="0">
              <a:noAutofit/>
            </a:bodyPr>
            <a:lstStyle/>
            <a:p>
              <a:pPr marL="0" marR="0" lvl="0" indent="0" algn="ctr" rtl="0">
                <a:lnSpc>
                  <a:spcPct val="120000"/>
                </a:lnSpc>
                <a:spcBef>
                  <a:spcPts val="0"/>
                </a:spcBef>
                <a:spcAft>
                  <a:spcPts val="0"/>
                </a:spcAft>
                <a:buSzPct val="25000"/>
                <a:buNone/>
              </a:pPr>
              <a:r>
                <a:rPr lang="es-ES" sz="1800" b="0" i="0" u="none" strike="noStrike" cap="none" dirty="0">
                  <a:solidFill>
                    <a:schemeClr val="lt1"/>
                  </a:solidFill>
                  <a:latin typeface="Century Gothic"/>
                  <a:ea typeface="Century Gothic"/>
                  <a:cs typeface="Century Gothic"/>
                  <a:sym typeface="Century Gothic"/>
                </a:rPr>
                <a:t>…</a:t>
              </a:r>
            </a:p>
          </p:txBody>
        </p:sp>
        <p:sp>
          <p:nvSpPr>
            <p:cNvPr id="97" name="Shape 97"/>
            <p:cNvSpPr/>
            <p:nvPr/>
          </p:nvSpPr>
          <p:spPr>
            <a:xfrm>
              <a:off x="192736" y="2292146"/>
              <a:ext cx="1526343" cy="713321"/>
            </a:xfrm>
            <a:prstGeom prst="roundRect">
              <a:avLst>
                <a:gd name="adj" fmla="val 10000"/>
              </a:avLst>
            </a:prstGeom>
            <a:solidFill>
              <a:srgbClr val="953734"/>
            </a:solidFill>
            <a:ln w="25400" cap="flat" cmpd="sng">
              <a:solidFill>
                <a:srgbClr val="4674AA"/>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98" name="Shape 98"/>
            <p:cNvSpPr txBox="1"/>
            <p:nvPr/>
          </p:nvSpPr>
          <p:spPr>
            <a:xfrm>
              <a:off x="213629" y="2313038"/>
              <a:ext cx="1484560" cy="671538"/>
            </a:xfrm>
            <a:prstGeom prst="rect">
              <a:avLst/>
            </a:prstGeom>
            <a:noFill/>
            <a:ln>
              <a:noFill/>
            </a:ln>
          </p:spPr>
          <p:txBody>
            <a:bodyPr lIns="45700" tIns="34275" rIns="45700" bIns="34275" anchor="ctr" anchorCtr="0">
              <a:noAutofit/>
            </a:bodyPr>
            <a:lstStyle/>
            <a:p>
              <a:pPr marL="0" marR="0" lvl="0" indent="0" algn="ctr" rtl="0">
                <a:lnSpc>
                  <a:spcPct val="120000"/>
                </a:lnSpc>
                <a:spcBef>
                  <a:spcPts val="0"/>
                </a:spcBef>
                <a:spcAft>
                  <a:spcPts val="0"/>
                </a:spcAft>
                <a:buSzPct val="25000"/>
                <a:buNone/>
              </a:pPr>
              <a:r>
                <a:rPr lang="es-ES" sz="1800" b="0" i="0" u="none" strike="noStrike" cap="none" dirty="0">
                  <a:solidFill>
                    <a:schemeClr val="lt1"/>
                  </a:solidFill>
                  <a:latin typeface="Century Gothic"/>
                  <a:ea typeface="Century Gothic"/>
                  <a:cs typeface="Century Gothic"/>
                  <a:sym typeface="Century Gothic"/>
                </a:rPr>
                <a:t>…</a:t>
              </a:r>
            </a:p>
          </p:txBody>
        </p:sp>
        <p:sp>
          <p:nvSpPr>
            <p:cNvPr id="99" name="Shape 99"/>
            <p:cNvSpPr/>
            <p:nvPr/>
          </p:nvSpPr>
          <p:spPr>
            <a:xfrm>
              <a:off x="192736" y="3115209"/>
              <a:ext cx="1526343" cy="713321"/>
            </a:xfrm>
            <a:prstGeom prst="roundRect">
              <a:avLst>
                <a:gd name="adj" fmla="val 10000"/>
              </a:avLst>
            </a:prstGeom>
            <a:solidFill>
              <a:srgbClr val="953734"/>
            </a:solidFill>
            <a:ln w="25400" cap="flat" cmpd="sng">
              <a:solidFill>
                <a:srgbClr val="4674AA"/>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00" name="Shape 100"/>
            <p:cNvSpPr txBox="1"/>
            <p:nvPr/>
          </p:nvSpPr>
          <p:spPr>
            <a:xfrm>
              <a:off x="213629" y="3136101"/>
              <a:ext cx="1484560" cy="671538"/>
            </a:xfrm>
            <a:prstGeom prst="rect">
              <a:avLst/>
            </a:prstGeom>
            <a:noFill/>
            <a:ln>
              <a:noFill/>
            </a:ln>
          </p:spPr>
          <p:txBody>
            <a:bodyPr lIns="45700" tIns="34275" rIns="45700" bIns="34275" anchor="ctr" anchorCtr="0">
              <a:noAutofit/>
            </a:bodyPr>
            <a:lstStyle/>
            <a:p>
              <a:pPr marL="0" marR="0" lvl="0" indent="0" algn="ctr" rtl="0">
                <a:lnSpc>
                  <a:spcPct val="120000"/>
                </a:lnSpc>
                <a:spcBef>
                  <a:spcPts val="0"/>
                </a:spcBef>
                <a:spcAft>
                  <a:spcPts val="0"/>
                </a:spcAft>
                <a:buSzPct val="25000"/>
                <a:buNone/>
              </a:pPr>
              <a:r>
                <a:rPr lang="es-ES" sz="1800" b="0" i="0" u="none" strike="noStrike" cap="none" dirty="0">
                  <a:solidFill>
                    <a:schemeClr val="lt1"/>
                  </a:solidFill>
                  <a:latin typeface="Century Gothic"/>
                  <a:ea typeface="Century Gothic"/>
                  <a:cs typeface="Century Gothic"/>
                  <a:sym typeface="Century Gothic"/>
                </a:rPr>
                <a:t>…</a:t>
              </a:r>
            </a:p>
          </p:txBody>
        </p:sp>
        <p:sp>
          <p:nvSpPr>
            <p:cNvPr id="101" name="Shape 101"/>
            <p:cNvSpPr/>
            <p:nvPr/>
          </p:nvSpPr>
          <p:spPr>
            <a:xfrm>
              <a:off x="192736" y="3938275"/>
              <a:ext cx="1526343" cy="713321"/>
            </a:xfrm>
            <a:prstGeom prst="roundRect">
              <a:avLst>
                <a:gd name="adj" fmla="val 10000"/>
              </a:avLst>
            </a:prstGeom>
            <a:solidFill>
              <a:srgbClr val="953734"/>
            </a:solidFill>
            <a:ln w="25400" cap="flat" cmpd="sng">
              <a:solidFill>
                <a:srgbClr val="4674AA"/>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02" name="Shape 102"/>
            <p:cNvSpPr txBox="1"/>
            <p:nvPr/>
          </p:nvSpPr>
          <p:spPr>
            <a:xfrm>
              <a:off x="213629" y="3959167"/>
              <a:ext cx="1484560" cy="671538"/>
            </a:xfrm>
            <a:prstGeom prst="rect">
              <a:avLst/>
            </a:prstGeom>
            <a:noFill/>
            <a:ln>
              <a:noFill/>
            </a:ln>
          </p:spPr>
          <p:txBody>
            <a:bodyPr lIns="45700" tIns="34275" rIns="45700" bIns="34275" anchor="ctr" anchorCtr="0">
              <a:noAutofit/>
            </a:bodyPr>
            <a:lstStyle/>
            <a:p>
              <a:pPr marL="0" marR="0" lvl="0" indent="0" algn="ctr" rtl="0">
                <a:lnSpc>
                  <a:spcPct val="120000"/>
                </a:lnSpc>
                <a:spcBef>
                  <a:spcPts val="0"/>
                </a:spcBef>
                <a:spcAft>
                  <a:spcPts val="0"/>
                </a:spcAft>
                <a:buSzPct val="25000"/>
                <a:buNone/>
              </a:pPr>
              <a:r>
                <a:rPr lang="es-ES" sz="1800" b="0" i="0" u="none" strike="noStrike" cap="none">
                  <a:solidFill>
                    <a:schemeClr val="lt1"/>
                  </a:solidFill>
                  <a:latin typeface="Century Gothic"/>
                  <a:ea typeface="Century Gothic"/>
                  <a:cs typeface="Century Gothic"/>
                  <a:sym typeface="Century Gothic"/>
                </a:rPr>
                <a:t>...</a:t>
              </a:r>
            </a:p>
          </p:txBody>
        </p:sp>
        <p:sp>
          <p:nvSpPr>
            <p:cNvPr id="103" name="Shape 103"/>
            <p:cNvSpPr/>
            <p:nvPr/>
          </p:nvSpPr>
          <p:spPr>
            <a:xfrm>
              <a:off x="2052968" y="0"/>
              <a:ext cx="1907930" cy="4896543"/>
            </a:xfrm>
            <a:prstGeom prst="roundRect">
              <a:avLst>
                <a:gd name="adj" fmla="val 10000"/>
              </a:avLst>
            </a:prstGeom>
            <a:solidFill>
              <a:srgbClr val="C2D59B"/>
            </a:solidFill>
            <a:ln>
              <a:noFill/>
            </a:ln>
          </p:spPr>
          <p:txBody>
            <a:bodyPr lIns="91425" tIns="91425" rIns="91425" bIns="91425" anchor="ctr" anchorCtr="0">
              <a:noAutofit/>
            </a:bodyPr>
            <a:lstStyle/>
            <a:p>
              <a:pPr lvl="0">
                <a:spcBef>
                  <a:spcPts val="0"/>
                </a:spcBef>
                <a:buNone/>
              </a:pPr>
              <a:endParaRPr/>
            </a:p>
          </p:txBody>
        </p:sp>
        <p:sp>
          <p:nvSpPr>
            <p:cNvPr id="104" name="Shape 104"/>
            <p:cNvSpPr txBox="1"/>
            <p:nvPr/>
          </p:nvSpPr>
          <p:spPr>
            <a:xfrm>
              <a:off x="2052968" y="0"/>
              <a:ext cx="1907930" cy="1468962"/>
            </a:xfrm>
            <a:prstGeom prst="rect">
              <a:avLst/>
            </a:prstGeom>
            <a:noFill/>
            <a:ln>
              <a:noFill/>
            </a:ln>
          </p:spPr>
          <p:txBody>
            <a:bodyPr lIns="68575" tIns="68575" rIns="68575" bIns="68575" anchor="ctr" anchorCtr="0">
              <a:noAutofit/>
            </a:bodyPr>
            <a:lstStyle/>
            <a:p>
              <a:pPr marL="0" marR="0" lvl="0" indent="0" algn="ctr" rtl="0">
                <a:lnSpc>
                  <a:spcPct val="120000"/>
                </a:lnSpc>
                <a:spcBef>
                  <a:spcPts val="0"/>
                </a:spcBef>
                <a:spcAft>
                  <a:spcPts val="0"/>
                </a:spcAft>
                <a:buSzPct val="25000"/>
                <a:buNone/>
              </a:pPr>
              <a:r>
                <a:rPr lang="es-ES" sz="1800" b="0" i="0" u="none" strike="noStrike" cap="none" dirty="0" err="1">
                  <a:solidFill>
                    <a:schemeClr val="dk1"/>
                  </a:solidFill>
                  <a:latin typeface="Calibri"/>
                  <a:ea typeface="Calibri"/>
                  <a:cs typeface="Calibri"/>
                  <a:sym typeface="Calibri"/>
                </a:rPr>
                <a:t>Abbiamo</a:t>
              </a:r>
              <a:r>
                <a:rPr lang="es-ES" sz="1800" b="0" i="0" u="none" strike="noStrike" cap="none" dirty="0">
                  <a:solidFill>
                    <a:schemeClr val="dk1"/>
                  </a:solidFill>
                  <a:latin typeface="Calibri"/>
                  <a:ea typeface="Calibri"/>
                  <a:cs typeface="Calibri"/>
                  <a:sym typeface="Calibri"/>
                </a:rPr>
                <a:t> </a:t>
              </a:r>
              <a:r>
                <a:rPr lang="es-ES" sz="1800" b="0" i="0" u="none" strike="noStrike" cap="none" dirty="0" err="1">
                  <a:solidFill>
                    <a:schemeClr val="dk1"/>
                  </a:solidFill>
                  <a:latin typeface="Calibri"/>
                  <a:ea typeface="Calibri"/>
                  <a:cs typeface="Calibri"/>
                  <a:sym typeface="Calibri"/>
                </a:rPr>
                <a:t>deciso</a:t>
              </a:r>
              <a:r>
                <a:rPr lang="es-ES" sz="1800" b="0" i="0" u="none" strike="noStrike" cap="none" dirty="0">
                  <a:solidFill>
                    <a:schemeClr val="dk1"/>
                  </a:solidFill>
                  <a:latin typeface="Calibri"/>
                  <a:ea typeface="Calibri"/>
                  <a:cs typeface="Calibri"/>
                  <a:sym typeface="Calibri"/>
                </a:rPr>
                <a:t> che:</a:t>
              </a:r>
            </a:p>
          </p:txBody>
        </p:sp>
        <p:sp>
          <p:nvSpPr>
            <p:cNvPr id="105" name="Shape 105"/>
            <p:cNvSpPr/>
            <p:nvPr/>
          </p:nvSpPr>
          <p:spPr>
            <a:xfrm>
              <a:off x="2243761" y="1469082"/>
              <a:ext cx="1526343" cy="713321"/>
            </a:xfrm>
            <a:prstGeom prst="roundRect">
              <a:avLst>
                <a:gd name="adj" fmla="val 10000"/>
              </a:avLst>
            </a:prstGeom>
            <a:solidFill>
              <a:srgbClr val="76923C"/>
            </a:solidFill>
            <a:ln w="25400" cap="flat" cmpd="sng">
              <a:solidFill>
                <a:srgbClr val="4674AA"/>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06" name="Shape 106"/>
            <p:cNvSpPr txBox="1"/>
            <p:nvPr/>
          </p:nvSpPr>
          <p:spPr>
            <a:xfrm>
              <a:off x="2264653" y="1489974"/>
              <a:ext cx="1484560" cy="671538"/>
            </a:xfrm>
            <a:prstGeom prst="rect">
              <a:avLst/>
            </a:prstGeom>
            <a:noFill/>
            <a:ln>
              <a:noFill/>
            </a:ln>
          </p:spPr>
          <p:txBody>
            <a:bodyPr lIns="45700" tIns="34275" rIns="45700" bIns="34275" anchor="ctr" anchorCtr="0">
              <a:noAutofit/>
            </a:bodyPr>
            <a:lstStyle/>
            <a:p>
              <a:pPr marL="0" marR="0" lvl="0" indent="0" algn="ctr" rtl="0">
                <a:lnSpc>
                  <a:spcPct val="120000"/>
                </a:lnSpc>
                <a:spcBef>
                  <a:spcPts val="0"/>
                </a:spcBef>
                <a:spcAft>
                  <a:spcPts val="0"/>
                </a:spcAft>
                <a:buSzPct val="25000"/>
                <a:buNone/>
              </a:pPr>
              <a:r>
                <a:rPr lang="es-ES" sz="1800" b="0" i="0" u="none" strike="noStrike" cap="none">
                  <a:solidFill>
                    <a:schemeClr val="lt1"/>
                  </a:solidFill>
                  <a:latin typeface="Century Gothic"/>
                  <a:ea typeface="Century Gothic"/>
                  <a:cs typeface="Century Gothic"/>
                  <a:sym typeface="Century Gothic"/>
                </a:rPr>
                <a:t>…</a:t>
              </a:r>
            </a:p>
          </p:txBody>
        </p:sp>
        <p:sp>
          <p:nvSpPr>
            <p:cNvPr id="107" name="Shape 107"/>
            <p:cNvSpPr/>
            <p:nvPr/>
          </p:nvSpPr>
          <p:spPr>
            <a:xfrm>
              <a:off x="2243761" y="2292146"/>
              <a:ext cx="1526343" cy="713321"/>
            </a:xfrm>
            <a:prstGeom prst="roundRect">
              <a:avLst>
                <a:gd name="adj" fmla="val 10000"/>
              </a:avLst>
            </a:prstGeom>
            <a:solidFill>
              <a:srgbClr val="76923C"/>
            </a:solidFill>
            <a:ln w="25400" cap="flat" cmpd="sng">
              <a:solidFill>
                <a:srgbClr val="4674AA"/>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08" name="Shape 108"/>
            <p:cNvSpPr txBox="1"/>
            <p:nvPr/>
          </p:nvSpPr>
          <p:spPr>
            <a:xfrm>
              <a:off x="2264653" y="2313038"/>
              <a:ext cx="1484560" cy="671538"/>
            </a:xfrm>
            <a:prstGeom prst="rect">
              <a:avLst/>
            </a:prstGeom>
            <a:noFill/>
            <a:ln>
              <a:noFill/>
            </a:ln>
          </p:spPr>
          <p:txBody>
            <a:bodyPr lIns="45700" tIns="34275" rIns="45700" bIns="34275" anchor="ctr" anchorCtr="0">
              <a:noAutofit/>
            </a:bodyPr>
            <a:lstStyle/>
            <a:p>
              <a:pPr marL="0" marR="0" lvl="0" indent="0" algn="ctr" rtl="0">
                <a:lnSpc>
                  <a:spcPct val="120000"/>
                </a:lnSpc>
                <a:spcBef>
                  <a:spcPts val="0"/>
                </a:spcBef>
                <a:spcAft>
                  <a:spcPts val="0"/>
                </a:spcAft>
                <a:buSzPct val="25000"/>
                <a:buNone/>
              </a:pPr>
              <a:r>
                <a:rPr lang="es-ES" sz="1800" b="0" i="0" u="none" strike="noStrike" cap="none">
                  <a:solidFill>
                    <a:schemeClr val="lt1"/>
                  </a:solidFill>
                  <a:latin typeface="Century Gothic"/>
                  <a:ea typeface="Century Gothic"/>
                  <a:cs typeface="Century Gothic"/>
                  <a:sym typeface="Century Gothic"/>
                </a:rPr>
                <a:t>...</a:t>
              </a:r>
            </a:p>
          </p:txBody>
        </p:sp>
        <p:sp>
          <p:nvSpPr>
            <p:cNvPr id="109" name="Shape 109"/>
            <p:cNvSpPr/>
            <p:nvPr/>
          </p:nvSpPr>
          <p:spPr>
            <a:xfrm>
              <a:off x="2243761" y="3115209"/>
              <a:ext cx="1526343" cy="713321"/>
            </a:xfrm>
            <a:prstGeom prst="roundRect">
              <a:avLst>
                <a:gd name="adj" fmla="val 10000"/>
              </a:avLst>
            </a:prstGeom>
            <a:solidFill>
              <a:srgbClr val="76923C"/>
            </a:solidFill>
            <a:ln w="25400" cap="flat" cmpd="sng">
              <a:solidFill>
                <a:srgbClr val="4674AA"/>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0" name="Shape 110"/>
            <p:cNvSpPr txBox="1"/>
            <p:nvPr/>
          </p:nvSpPr>
          <p:spPr>
            <a:xfrm>
              <a:off x="2264653" y="3136101"/>
              <a:ext cx="1484560" cy="671538"/>
            </a:xfrm>
            <a:prstGeom prst="rect">
              <a:avLst/>
            </a:prstGeom>
            <a:noFill/>
            <a:ln>
              <a:noFill/>
            </a:ln>
          </p:spPr>
          <p:txBody>
            <a:bodyPr lIns="45700" tIns="34275" rIns="45700" bIns="34275" anchor="ctr" anchorCtr="0">
              <a:noAutofit/>
            </a:bodyPr>
            <a:lstStyle/>
            <a:p>
              <a:pPr marL="0" marR="0" lvl="0" indent="0" algn="ctr" rtl="0">
                <a:lnSpc>
                  <a:spcPct val="120000"/>
                </a:lnSpc>
                <a:spcBef>
                  <a:spcPts val="0"/>
                </a:spcBef>
                <a:spcAft>
                  <a:spcPts val="0"/>
                </a:spcAft>
                <a:buSzPct val="25000"/>
                <a:buNone/>
              </a:pPr>
              <a:r>
                <a:rPr lang="es-ES" sz="1800" b="0" i="0" u="none" strike="noStrike" cap="none">
                  <a:solidFill>
                    <a:schemeClr val="lt1"/>
                  </a:solidFill>
                  <a:latin typeface="Century Gothic"/>
                  <a:ea typeface="Century Gothic"/>
                  <a:cs typeface="Century Gothic"/>
                  <a:sym typeface="Century Gothic"/>
                </a:rPr>
                <a:t>...</a:t>
              </a:r>
            </a:p>
          </p:txBody>
        </p:sp>
        <p:sp>
          <p:nvSpPr>
            <p:cNvPr id="111" name="Shape 111"/>
            <p:cNvSpPr/>
            <p:nvPr/>
          </p:nvSpPr>
          <p:spPr>
            <a:xfrm>
              <a:off x="2243761" y="3938275"/>
              <a:ext cx="1526343" cy="713321"/>
            </a:xfrm>
            <a:prstGeom prst="roundRect">
              <a:avLst>
                <a:gd name="adj" fmla="val 10000"/>
              </a:avLst>
            </a:prstGeom>
            <a:solidFill>
              <a:srgbClr val="76923C"/>
            </a:solidFill>
            <a:ln w="25400" cap="flat" cmpd="sng">
              <a:solidFill>
                <a:srgbClr val="4674AA"/>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2" name="Shape 112"/>
            <p:cNvSpPr txBox="1"/>
            <p:nvPr/>
          </p:nvSpPr>
          <p:spPr>
            <a:xfrm>
              <a:off x="2264653" y="3959167"/>
              <a:ext cx="1484560" cy="671538"/>
            </a:xfrm>
            <a:prstGeom prst="rect">
              <a:avLst/>
            </a:prstGeom>
            <a:noFill/>
            <a:ln>
              <a:noFill/>
            </a:ln>
          </p:spPr>
          <p:txBody>
            <a:bodyPr lIns="45700" tIns="34275" rIns="45700" bIns="34275" anchor="ctr" anchorCtr="0">
              <a:noAutofit/>
            </a:bodyPr>
            <a:lstStyle/>
            <a:p>
              <a:pPr marL="0" marR="0" lvl="0" indent="0" algn="ctr" rtl="0">
                <a:lnSpc>
                  <a:spcPct val="120000"/>
                </a:lnSpc>
                <a:spcBef>
                  <a:spcPts val="0"/>
                </a:spcBef>
                <a:spcAft>
                  <a:spcPts val="0"/>
                </a:spcAft>
                <a:buSzPct val="25000"/>
                <a:buNone/>
              </a:pPr>
              <a:r>
                <a:rPr lang="es-ES" sz="1800" b="0" i="0" u="none" strike="noStrike" cap="none">
                  <a:solidFill>
                    <a:schemeClr val="lt1"/>
                  </a:solidFill>
                  <a:latin typeface="Century Gothic"/>
                  <a:ea typeface="Century Gothic"/>
                  <a:cs typeface="Century Gothic"/>
                  <a:sym typeface="Century Gothic"/>
                </a:rPr>
                <a:t>...</a:t>
              </a:r>
            </a:p>
          </p:txBody>
        </p:sp>
        <p:sp>
          <p:nvSpPr>
            <p:cNvPr id="113" name="Shape 113"/>
            <p:cNvSpPr/>
            <p:nvPr/>
          </p:nvSpPr>
          <p:spPr>
            <a:xfrm>
              <a:off x="4103994" y="0"/>
              <a:ext cx="1907930" cy="4896543"/>
            </a:xfrm>
            <a:prstGeom prst="roundRect">
              <a:avLst>
                <a:gd name="adj" fmla="val 10000"/>
              </a:avLst>
            </a:prstGeom>
            <a:solidFill>
              <a:srgbClr val="CFD7E7"/>
            </a:solidFill>
            <a:ln>
              <a:noFill/>
            </a:ln>
          </p:spPr>
          <p:txBody>
            <a:bodyPr lIns="91425" tIns="91425" rIns="91425" bIns="91425" anchor="ctr" anchorCtr="0">
              <a:noAutofit/>
            </a:bodyPr>
            <a:lstStyle/>
            <a:p>
              <a:pPr lvl="0">
                <a:spcBef>
                  <a:spcPts val="0"/>
                </a:spcBef>
                <a:buNone/>
              </a:pPr>
              <a:endParaRPr/>
            </a:p>
          </p:txBody>
        </p:sp>
        <p:sp>
          <p:nvSpPr>
            <p:cNvPr id="114" name="Shape 114"/>
            <p:cNvSpPr txBox="1"/>
            <p:nvPr/>
          </p:nvSpPr>
          <p:spPr>
            <a:xfrm>
              <a:off x="4103994" y="0"/>
              <a:ext cx="1907930" cy="1468962"/>
            </a:xfrm>
            <a:prstGeom prst="rect">
              <a:avLst/>
            </a:prstGeom>
            <a:noFill/>
            <a:ln>
              <a:noFill/>
            </a:ln>
          </p:spPr>
          <p:txBody>
            <a:bodyPr lIns="68575" tIns="68575" rIns="68575" bIns="68575" anchor="ctr" anchorCtr="0">
              <a:noAutofit/>
            </a:bodyPr>
            <a:lstStyle/>
            <a:p>
              <a:pPr marL="0" marR="0" lvl="0" indent="0" algn="ctr" rtl="0">
                <a:lnSpc>
                  <a:spcPct val="90000"/>
                </a:lnSpc>
                <a:spcBef>
                  <a:spcPts val="0"/>
                </a:spcBef>
                <a:spcAft>
                  <a:spcPts val="0"/>
                </a:spcAft>
                <a:buSzPct val="25000"/>
                <a:buNone/>
              </a:pPr>
              <a:r>
                <a:rPr lang="es-ES" sz="1800" b="0" i="0" u="none" strike="noStrike" cap="none" dirty="0">
                  <a:solidFill>
                    <a:schemeClr val="dk1"/>
                  </a:solidFill>
                  <a:latin typeface="Calibri"/>
                  <a:ea typeface="Calibri"/>
                  <a:cs typeface="Calibri"/>
                  <a:sym typeface="Calibri"/>
                </a:rPr>
                <a:t>In </a:t>
              </a:r>
              <a:r>
                <a:rPr lang="es-ES" sz="1800" b="0" i="0" u="none" strike="noStrike" cap="none" dirty="0" err="1">
                  <a:solidFill>
                    <a:schemeClr val="dk1"/>
                  </a:solidFill>
                  <a:latin typeface="Calibri"/>
                  <a:ea typeface="Calibri"/>
                  <a:cs typeface="Calibri"/>
                  <a:sym typeface="Calibri"/>
                </a:rPr>
                <a:t>quale</a:t>
              </a:r>
              <a:r>
                <a:rPr lang="es-ES" sz="1800" b="0" i="0" u="none" strike="noStrike" cap="none" dirty="0">
                  <a:solidFill>
                    <a:schemeClr val="dk1"/>
                  </a:solidFill>
                  <a:latin typeface="Calibri"/>
                  <a:ea typeface="Calibri"/>
                  <a:cs typeface="Calibri"/>
                  <a:sym typeface="Calibri"/>
                </a:rPr>
                <a:t> </a:t>
              </a:r>
              <a:r>
                <a:rPr lang="es-ES" sz="1800" b="0" i="0" u="none" strike="noStrike" cap="none" dirty="0" err="1">
                  <a:solidFill>
                    <a:schemeClr val="dk1"/>
                  </a:solidFill>
                  <a:latin typeface="Calibri"/>
                  <a:ea typeface="Calibri"/>
                  <a:cs typeface="Calibri"/>
                  <a:sym typeface="Calibri"/>
                </a:rPr>
                <a:t>articolo</a:t>
              </a:r>
              <a:r>
                <a:rPr lang="es-ES" sz="1800" b="0" i="0" u="none" strike="noStrike" cap="none" dirty="0">
                  <a:solidFill>
                    <a:schemeClr val="dk1"/>
                  </a:solidFill>
                  <a:latin typeface="Calibri"/>
                  <a:ea typeface="Calibri"/>
                  <a:cs typeface="Calibri"/>
                  <a:sym typeface="Calibri"/>
                </a:rPr>
                <a:t> del </a:t>
              </a:r>
              <a:r>
                <a:rPr lang="es-ES" sz="1800" b="0" i="0" u="none" strike="noStrike" cap="none" dirty="0" err="1">
                  <a:solidFill>
                    <a:schemeClr val="dk1"/>
                  </a:solidFill>
                  <a:latin typeface="Calibri"/>
                  <a:ea typeface="Calibri"/>
                  <a:cs typeface="Calibri"/>
                  <a:sym typeface="Calibri"/>
                </a:rPr>
                <a:t>nostro</a:t>
              </a:r>
              <a:r>
                <a:rPr lang="es-ES" sz="1800" b="0" i="0" u="none" strike="noStrike" cap="none" dirty="0">
                  <a:solidFill>
                    <a:schemeClr val="dk1"/>
                  </a:solidFill>
                  <a:latin typeface="Calibri"/>
                  <a:ea typeface="Calibri"/>
                  <a:cs typeface="Calibri"/>
                  <a:sym typeface="Calibri"/>
                </a:rPr>
                <a:t> </a:t>
              </a:r>
              <a:r>
                <a:rPr lang="es-ES" sz="1800" b="0" i="0" u="none" strike="noStrike" cap="none" dirty="0" err="1">
                  <a:solidFill>
                    <a:schemeClr val="dk1"/>
                  </a:solidFill>
                  <a:latin typeface="Calibri"/>
                  <a:ea typeface="Calibri"/>
                  <a:cs typeface="Calibri"/>
                  <a:sym typeface="Calibri"/>
                </a:rPr>
                <a:t>Statuto</a:t>
              </a:r>
              <a:r>
                <a:rPr lang="es-ES" sz="1800" b="0" i="0" u="none" strike="noStrike" cap="none" dirty="0">
                  <a:solidFill>
                    <a:schemeClr val="dk1"/>
                  </a:solidFill>
                  <a:latin typeface="Calibri"/>
                  <a:ea typeface="Calibri"/>
                  <a:cs typeface="Calibri"/>
                  <a:sym typeface="Calibri"/>
                </a:rPr>
                <a:t>:</a:t>
              </a:r>
            </a:p>
          </p:txBody>
        </p:sp>
        <p:sp>
          <p:nvSpPr>
            <p:cNvPr id="115" name="Shape 115"/>
            <p:cNvSpPr/>
            <p:nvPr/>
          </p:nvSpPr>
          <p:spPr>
            <a:xfrm>
              <a:off x="4294787" y="1469082"/>
              <a:ext cx="1526343" cy="713321"/>
            </a:xfrm>
            <a:prstGeom prst="roundRect">
              <a:avLst>
                <a:gd name="adj" fmla="val 10000"/>
              </a:avLst>
            </a:prstGeom>
            <a:solidFill>
              <a:schemeClr val="lt1"/>
            </a:solidFill>
            <a:ln w="25400" cap="flat" cmpd="sng">
              <a:solidFill>
                <a:srgbClr val="4674AA"/>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6" name="Shape 116"/>
            <p:cNvSpPr txBox="1"/>
            <p:nvPr/>
          </p:nvSpPr>
          <p:spPr>
            <a:xfrm>
              <a:off x="4315680" y="1489974"/>
              <a:ext cx="1484560" cy="671538"/>
            </a:xfrm>
            <a:prstGeom prst="rect">
              <a:avLst/>
            </a:prstGeom>
            <a:solidFill>
              <a:schemeClr val="accent1">
                <a:lumMod val="60000"/>
                <a:lumOff val="40000"/>
              </a:schemeClr>
            </a:solidFill>
            <a:ln>
              <a:noFill/>
            </a:ln>
          </p:spPr>
          <p:txBody>
            <a:bodyPr lIns="45700" tIns="34275" rIns="45700" bIns="34275" anchor="ctr" anchorCtr="0">
              <a:noAutofit/>
            </a:bodyPr>
            <a:lstStyle/>
            <a:p>
              <a:pPr marL="0" marR="0" lvl="0" indent="0" algn="ctr" rtl="0">
                <a:lnSpc>
                  <a:spcPct val="90000"/>
                </a:lnSpc>
                <a:spcBef>
                  <a:spcPts val="0"/>
                </a:spcBef>
                <a:spcAft>
                  <a:spcPts val="0"/>
                </a:spcAft>
                <a:buSzPct val="25000"/>
                <a:buNone/>
              </a:pPr>
              <a:r>
                <a:rPr lang="es-ES" sz="1800" b="0" i="0" u="none" strike="noStrike" cap="none">
                  <a:solidFill>
                    <a:schemeClr val="lt1"/>
                  </a:solidFill>
                  <a:latin typeface="Calibri"/>
                  <a:ea typeface="Calibri"/>
                  <a:cs typeface="Calibri"/>
                  <a:sym typeface="Calibri"/>
                </a:rPr>
                <a:t>...</a:t>
              </a:r>
            </a:p>
          </p:txBody>
        </p:sp>
        <p:sp>
          <p:nvSpPr>
            <p:cNvPr id="117" name="Shape 117"/>
            <p:cNvSpPr/>
            <p:nvPr/>
          </p:nvSpPr>
          <p:spPr>
            <a:xfrm>
              <a:off x="4294787" y="2292146"/>
              <a:ext cx="1526343" cy="713321"/>
            </a:xfrm>
            <a:prstGeom prst="roundRect">
              <a:avLst>
                <a:gd name="adj" fmla="val 10000"/>
              </a:avLst>
            </a:prstGeom>
            <a:solidFill>
              <a:schemeClr val="lt1"/>
            </a:solidFill>
            <a:ln w="25400" cap="flat" cmpd="sng">
              <a:solidFill>
                <a:srgbClr val="4674AA"/>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8" name="Shape 118"/>
            <p:cNvSpPr txBox="1"/>
            <p:nvPr/>
          </p:nvSpPr>
          <p:spPr>
            <a:xfrm>
              <a:off x="4315680" y="2313038"/>
              <a:ext cx="1484560" cy="671538"/>
            </a:xfrm>
            <a:prstGeom prst="rect">
              <a:avLst/>
            </a:prstGeom>
            <a:solidFill>
              <a:schemeClr val="accent1">
                <a:lumMod val="60000"/>
                <a:lumOff val="40000"/>
              </a:schemeClr>
            </a:solidFill>
            <a:ln>
              <a:noFill/>
            </a:ln>
          </p:spPr>
          <p:txBody>
            <a:bodyPr lIns="45700" tIns="34275" rIns="45700" bIns="34275" anchor="ctr" anchorCtr="0">
              <a:noAutofit/>
            </a:bodyPr>
            <a:lstStyle/>
            <a:p>
              <a:pPr marL="0" marR="0" lvl="0" indent="0" algn="ctr" rtl="0">
                <a:lnSpc>
                  <a:spcPct val="90000"/>
                </a:lnSpc>
                <a:spcBef>
                  <a:spcPts val="0"/>
                </a:spcBef>
                <a:spcAft>
                  <a:spcPts val="0"/>
                </a:spcAft>
                <a:buSzPct val="25000"/>
                <a:buNone/>
              </a:pPr>
              <a:r>
                <a:rPr lang="es-ES" sz="1800" b="0" i="0" u="none" strike="noStrike" cap="none" dirty="0">
                  <a:solidFill>
                    <a:schemeClr val="lt1"/>
                  </a:solidFill>
                  <a:latin typeface="Calibri"/>
                  <a:ea typeface="Calibri"/>
                  <a:cs typeface="Calibri"/>
                  <a:sym typeface="Calibri"/>
                </a:rPr>
                <a:t>...</a:t>
              </a:r>
            </a:p>
          </p:txBody>
        </p:sp>
        <p:sp>
          <p:nvSpPr>
            <p:cNvPr id="119" name="Shape 119"/>
            <p:cNvSpPr/>
            <p:nvPr/>
          </p:nvSpPr>
          <p:spPr>
            <a:xfrm>
              <a:off x="4294787" y="3115209"/>
              <a:ext cx="1526343" cy="713321"/>
            </a:xfrm>
            <a:prstGeom prst="roundRect">
              <a:avLst>
                <a:gd name="adj" fmla="val 10000"/>
              </a:avLst>
            </a:prstGeom>
            <a:solidFill>
              <a:schemeClr val="lt1"/>
            </a:solidFill>
            <a:ln w="25400" cap="flat" cmpd="sng">
              <a:solidFill>
                <a:srgbClr val="4674AA"/>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20" name="Shape 120"/>
            <p:cNvSpPr txBox="1"/>
            <p:nvPr/>
          </p:nvSpPr>
          <p:spPr>
            <a:xfrm>
              <a:off x="4315680" y="3136101"/>
              <a:ext cx="1484560" cy="671538"/>
            </a:xfrm>
            <a:prstGeom prst="rect">
              <a:avLst/>
            </a:prstGeom>
            <a:solidFill>
              <a:schemeClr val="accent1">
                <a:lumMod val="60000"/>
                <a:lumOff val="40000"/>
              </a:schemeClr>
            </a:solidFill>
            <a:ln>
              <a:noFill/>
            </a:ln>
          </p:spPr>
          <p:txBody>
            <a:bodyPr lIns="45700" tIns="34275" rIns="45700" bIns="34275" anchor="ctr" anchorCtr="0">
              <a:noAutofit/>
            </a:bodyPr>
            <a:lstStyle/>
            <a:p>
              <a:pPr marL="0" marR="0" lvl="0" indent="0" algn="ctr" rtl="0">
                <a:lnSpc>
                  <a:spcPct val="90000"/>
                </a:lnSpc>
                <a:spcBef>
                  <a:spcPts val="0"/>
                </a:spcBef>
                <a:spcAft>
                  <a:spcPts val="0"/>
                </a:spcAft>
                <a:buSzPct val="25000"/>
                <a:buNone/>
              </a:pPr>
              <a:r>
                <a:rPr lang="es-ES" sz="1800" b="0" i="0" u="none" strike="noStrike" cap="none">
                  <a:solidFill>
                    <a:schemeClr val="lt1"/>
                  </a:solidFill>
                  <a:latin typeface="Calibri"/>
                  <a:ea typeface="Calibri"/>
                  <a:cs typeface="Calibri"/>
                  <a:sym typeface="Calibri"/>
                </a:rPr>
                <a:t>...</a:t>
              </a:r>
            </a:p>
          </p:txBody>
        </p:sp>
        <p:sp>
          <p:nvSpPr>
            <p:cNvPr id="121" name="Shape 121"/>
            <p:cNvSpPr/>
            <p:nvPr/>
          </p:nvSpPr>
          <p:spPr>
            <a:xfrm>
              <a:off x="4294787" y="3938275"/>
              <a:ext cx="1526343" cy="713321"/>
            </a:xfrm>
            <a:prstGeom prst="roundRect">
              <a:avLst>
                <a:gd name="adj" fmla="val 10000"/>
              </a:avLst>
            </a:prstGeom>
            <a:solidFill>
              <a:schemeClr val="lt1"/>
            </a:solidFill>
            <a:ln w="25400" cap="flat" cmpd="sng">
              <a:solidFill>
                <a:srgbClr val="4674AA"/>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22" name="Shape 122"/>
            <p:cNvSpPr txBox="1"/>
            <p:nvPr/>
          </p:nvSpPr>
          <p:spPr>
            <a:xfrm>
              <a:off x="4315680" y="3959167"/>
              <a:ext cx="1484560" cy="671538"/>
            </a:xfrm>
            <a:prstGeom prst="rect">
              <a:avLst/>
            </a:prstGeom>
            <a:solidFill>
              <a:schemeClr val="accent1">
                <a:lumMod val="60000"/>
                <a:lumOff val="40000"/>
              </a:schemeClr>
            </a:solidFill>
            <a:ln>
              <a:noFill/>
            </a:ln>
          </p:spPr>
          <p:txBody>
            <a:bodyPr lIns="45700" tIns="34275" rIns="45700" bIns="34275" anchor="ctr" anchorCtr="0">
              <a:noAutofit/>
            </a:bodyPr>
            <a:lstStyle/>
            <a:p>
              <a:pPr marL="0" marR="0" lvl="0" indent="0" algn="ctr" rtl="0">
                <a:lnSpc>
                  <a:spcPct val="90000"/>
                </a:lnSpc>
                <a:spcBef>
                  <a:spcPts val="0"/>
                </a:spcBef>
                <a:spcAft>
                  <a:spcPts val="0"/>
                </a:spcAft>
                <a:buSzPct val="25000"/>
                <a:buNone/>
              </a:pPr>
              <a:r>
                <a:rPr lang="es-ES" sz="1800" b="0" i="0" u="none" strike="noStrike" cap="none">
                  <a:solidFill>
                    <a:schemeClr val="lt1"/>
                  </a:solidFill>
                  <a:latin typeface="Calibri"/>
                  <a:ea typeface="Calibri"/>
                  <a:cs typeface="Calibri"/>
                  <a:sym typeface="Calibri"/>
                </a:rPr>
                <a:t>...</a:t>
              </a:r>
            </a:p>
          </p:txBody>
        </p:sp>
        <p:sp>
          <p:nvSpPr>
            <p:cNvPr id="123" name="Shape 123"/>
            <p:cNvSpPr/>
            <p:nvPr/>
          </p:nvSpPr>
          <p:spPr>
            <a:xfrm>
              <a:off x="6155019" y="0"/>
              <a:ext cx="1907930" cy="4896543"/>
            </a:xfrm>
            <a:prstGeom prst="roundRect">
              <a:avLst>
                <a:gd name="adj" fmla="val 10000"/>
              </a:avLst>
            </a:prstGeom>
            <a:solidFill>
              <a:srgbClr val="CCC0D9"/>
            </a:solidFill>
            <a:ln>
              <a:noFill/>
            </a:ln>
          </p:spPr>
          <p:txBody>
            <a:bodyPr lIns="91425" tIns="91425" rIns="91425" bIns="91425" anchor="ctr" anchorCtr="0">
              <a:noAutofit/>
            </a:bodyPr>
            <a:lstStyle/>
            <a:p>
              <a:pPr lvl="0">
                <a:spcBef>
                  <a:spcPts val="0"/>
                </a:spcBef>
                <a:buNone/>
              </a:pPr>
              <a:endParaRPr/>
            </a:p>
          </p:txBody>
        </p:sp>
        <p:sp>
          <p:nvSpPr>
            <p:cNvPr id="124" name="Shape 124"/>
            <p:cNvSpPr txBox="1"/>
            <p:nvPr/>
          </p:nvSpPr>
          <p:spPr>
            <a:xfrm>
              <a:off x="6155019" y="0"/>
              <a:ext cx="1907930" cy="1468962"/>
            </a:xfrm>
            <a:prstGeom prst="rect">
              <a:avLst/>
            </a:prstGeom>
            <a:noFill/>
            <a:ln>
              <a:noFill/>
            </a:ln>
          </p:spPr>
          <p:txBody>
            <a:bodyPr lIns="68575" tIns="68575" rIns="68575" bIns="68575" anchor="ctr" anchorCtr="0">
              <a:noAutofit/>
            </a:bodyPr>
            <a:lstStyle/>
            <a:p>
              <a:pPr lvl="0" algn="ctr">
                <a:buSzPct val="25000"/>
              </a:pPr>
              <a:r>
                <a:rPr lang="es-ES" sz="1800" dirty="0" err="1">
                  <a:solidFill>
                    <a:schemeClr val="dk1"/>
                  </a:solidFill>
                  <a:latin typeface="Calibri"/>
                  <a:ea typeface="Calibri"/>
                  <a:cs typeface="Calibri"/>
                  <a:sym typeface="Calibri"/>
                </a:rPr>
                <a:t>Principi</a:t>
              </a:r>
              <a:r>
                <a:rPr lang="es-ES" sz="1800" dirty="0">
                  <a:solidFill>
                    <a:schemeClr val="dk1"/>
                  </a:solidFill>
                  <a:latin typeface="Calibri"/>
                  <a:ea typeface="Calibri"/>
                  <a:cs typeface="Calibri"/>
                  <a:sym typeface="Calibri"/>
                </a:rPr>
                <a:t>:</a:t>
              </a:r>
              <a:endParaRPr lang="es-ES" sz="1800" b="0" i="0" u="none" strike="noStrike" cap="none" dirty="0">
                <a:solidFill>
                  <a:schemeClr val="dk1"/>
                </a:solidFill>
                <a:latin typeface="Calibri"/>
                <a:ea typeface="Calibri"/>
                <a:cs typeface="Calibri"/>
                <a:sym typeface="Calibri"/>
              </a:endParaRPr>
            </a:p>
          </p:txBody>
        </p:sp>
        <p:sp>
          <p:nvSpPr>
            <p:cNvPr id="125" name="Shape 125"/>
            <p:cNvSpPr/>
            <p:nvPr/>
          </p:nvSpPr>
          <p:spPr>
            <a:xfrm>
              <a:off x="6345812" y="1469082"/>
              <a:ext cx="1526343" cy="713321"/>
            </a:xfrm>
            <a:prstGeom prst="roundRect">
              <a:avLst>
                <a:gd name="adj" fmla="val 10000"/>
              </a:avLst>
            </a:prstGeom>
            <a:solidFill>
              <a:srgbClr val="5F497A"/>
            </a:solidFill>
            <a:ln w="25400" cap="flat" cmpd="sng">
              <a:solidFill>
                <a:srgbClr val="4674AA"/>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26" name="Shape 126"/>
            <p:cNvSpPr txBox="1"/>
            <p:nvPr/>
          </p:nvSpPr>
          <p:spPr>
            <a:xfrm>
              <a:off x="6384047" y="1521311"/>
              <a:ext cx="1484560" cy="671538"/>
            </a:xfrm>
            <a:prstGeom prst="rect">
              <a:avLst/>
            </a:prstGeom>
            <a:noFill/>
            <a:ln>
              <a:noFill/>
            </a:ln>
          </p:spPr>
          <p:txBody>
            <a:bodyPr lIns="45700" tIns="34275" rIns="45700" bIns="34275" anchor="ctr" anchorCtr="0">
              <a:noAutofit/>
            </a:bodyPr>
            <a:lstStyle/>
            <a:p>
              <a:pPr algn="ctr">
                <a:lnSpc>
                  <a:spcPct val="120000"/>
                </a:lnSpc>
                <a:buSzPct val="25000"/>
              </a:pPr>
              <a:endParaRPr lang="es-ES" sz="1800" dirty="0">
                <a:solidFill>
                  <a:schemeClr val="lt1"/>
                </a:solidFill>
                <a:latin typeface="Century Gothic"/>
                <a:ea typeface="Century Gothic"/>
                <a:cs typeface="Century Gothic"/>
                <a:sym typeface="Century Gothic"/>
              </a:endParaRPr>
            </a:p>
            <a:p>
              <a:pPr algn="ctr">
                <a:lnSpc>
                  <a:spcPct val="120000"/>
                </a:lnSpc>
                <a:buSzPct val="25000"/>
              </a:pPr>
              <a:r>
                <a:rPr lang="es-ES" sz="1800" dirty="0">
                  <a:solidFill>
                    <a:schemeClr val="lt1"/>
                  </a:solidFill>
                  <a:latin typeface="Century Gothic"/>
                  <a:ea typeface="Century Gothic"/>
                  <a:cs typeface="Century Gothic"/>
                  <a:sym typeface="Century Gothic"/>
                </a:rPr>
                <a:t>1° Principio</a:t>
              </a:r>
            </a:p>
            <a:p>
              <a:pPr marL="0" marR="0" lvl="0" indent="0" algn="ctr" rtl="0">
                <a:lnSpc>
                  <a:spcPct val="120000"/>
                </a:lnSpc>
                <a:spcBef>
                  <a:spcPts val="0"/>
                </a:spcBef>
                <a:spcAft>
                  <a:spcPts val="0"/>
                </a:spcAft>
                <a:buSzPct val="25000"/>
                <a:buNone/>
              </a:pPr>
              <a:endParaRPr lang="es-ES" sz="1800" b="0" i="0" u="none" strike="noStrike" cap="none" dirty="0">
                <a:solidFill>
                  <a:schemeClr val="lt1"/>
                </a:solidFill>
                <a:latin typeface="Century Gothic"/>
                <a:ea typeface="Century Gothic"/>
                <a:cs typeface="Century Gothic"/>
                <a:sym typeface="Century Gothic"/>
              </a:endParaRPr>
            </a:p>
          </p:txBody>
        </p:sp>
        <p:sp>
          <p:nvSpPr>
            <p:cNvPr id="127" name="Shape 127"/>
            <p:cNvSpPr/>
            <p:nvPr/>
          </p:nvSpPr>
          <p:spPr>
            <a:xfrm>
              <a:off x="6345812" y="2292146"/>
              <a:ext cx="1526343" cy="713321"/>
            </a:xfrm>
            <a:prstGeom prst="roundRect">
              <a:avLst>
                <a:gd name="adj" fmla="val 10000"/>
              </a:avLst>
            </a:prstGeom>
            <a:solidFill>
              <a:srgbClr val="5F497A"/>
            </a:solidFill>
            <a:ln w="25400" cap="flat" cmpd="sng">
              <a:solidFill>
                <a:srgbClr val="4674AA"/>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28" name="Shape 128"/>
            <p:cNvSpPr txBox="1"/>
            <p:nvPr/>
          </p:nvSpPr>
          <p:spPr>
            <a:xfrm>
              <a:off x="6366705" y="2313038"/>
              <a:ext cx="1484560" cy="671538"/>
            </a:xfrm>
            <a:prstGeom prst="rect">
              <a:avLst/>
            </a:prstGeom>
            <a:noFill/>
            <a:ln>
              <a:noFill/>
            </a:ln>
          </p:spPr>
          <p:txBody>
            <a:bodyPr lIns="45700" tIns="34275" rIns="45700" bIns="34275" anchor="ctr" anchorCtr="0">
              <a:noAutofit/>
            </a:bodyPr>
            <a:lstStyle/>
            <a:p>
              <a:pPr algn="ctr">
                <a:lnSpc>
                  <a:spcPct val="120000"/>
                </a:lnSpc>
                <a:buSzPct val="25000"/>
              </a:pPr>
              <a:endParaRPr lang="es-ES" sz="1800" dirty="0">
                <a:solidFill>
                  <a:schemeClr val="lt1"/>
                </a:solidFill>
                <a:latin typeface="Century Gothic"/>
                <a:ea typeface="Century Gothic"/>
                <a:cs typeface="Century Gothic"/>
                <a:sym typeface="Century Gothic"/>
              </a:endParaRPr>
            </a:p>
            <a:p>
              <a:pPr algn="ctr">
                <a:lnSpc>
                  <a:spcPct val="120000"/>
                </a:lnSpc>
                <a:buSzPct val="25000"/>
              </a:pPr>
              <a:r>
                <a:rPr lang="es-ES" sz="1800" dirty="0">
                  <a:solidFill>
                    <a:schemeClr val="lt1"/>
                  </a:solidFill>
                  <a:latin typeface="Century Gothic"/>
                  <a:ea typeface="Century Gothic"/>
                  <a:cs typeface="Century Gothic"/>
                  <a:sym typeface="Century Gothic"/>
                </a:rPr>
                <a:t>2° Principio</a:t>
              </a:r>
            </a:p>
            <a:p>
              <a:pPr marL="0" marR="0" lvl="0" indent="0" algn="ctr" rtl="0">
                <a:lnSpc>
                  <a:spcPct val="120000"/>
                </a:lnSpc>
                <a:spcBef>
                  <a:spcPts val="0"/>
                </a:spcBef>
                <a:spcAft>
                  <a:spcPts val="0"/>
                </a:spcAft>
                <a:buSzPct val="25000"/>
                <a:buNone/>
              </a:pPr>
              <a:endParaRPr lang="es-ES" sz="1800" b="0" i="0" u="none" strike="noStrike" cap="none" dirty="0">
                <a:solidFill>
                  <a:schemeClr val="lt1"/>
                </a:solidFill>
                <a:latin typeface="Century Gothic"/>
                <a:ea typeface="Century Gothic"/>
                <a:cs typeface="Century Gothic"/>
                <a:sym typeface="Century Gothic"/>
              </a:endParaRPr>
            </a:p>
          </p:txBody>
        </p:sp>
        <p:sp>
          <p:nvSpPr>
            <p:cNvPr id="129" name="Shape 129"/>
            <p:cNvSpPr/>
            <p:nvPr/>
          </p:nvSpPr>
          <p:spPr>
            <a:xfrm>
              <a:off x="6345812" y="3115209"/>
              <a:ext cx="1526343" cy="713321"/>
            </a:xfrm>
            <a:prstGeom prst="roundRect">
              <a:avLst>
                <a:gd name="adj" fmla="val 10000"/>
              </a:avLst>
            </a:prstGeom>
            <a:solidFill>
              <a:srgbClr val="5F497A"/>
            </a:solidFill>
            <a:ln w="25400" cap="flat" cmpd="sng">
              <a:solidFill>
                <a:srgbClr val="4674AA"/>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30" name="Shape 130"/>
            <p:cNvSpPr txBox="1"/>
            <p:nvPr/>
          </p:nvSpPr>
          <p:spPr>
            <a:xfrm>
              <a:off x="6366705" y="3136101"/>
              <a:ext cx="1484560" cy="671538"/>
            </a:xfrm>
            <a:prstGeom prst="rect">
              <a:avLst/>
            </a:prstGeom>
            <a:noFill/>
            <a:ln>
              <a:noFill/>
            </a:ln>
          </p:spPr>
          <p:txBody>
            <a:bodyPr lIns="45700" tIns="34275" rIns="45700" bIns="34275" anchor="ctr" anchorCtr="0">
              <a:noAutofit/>
            </a:bodyPr>
            <a:lstStyle/>
            <a:p>
              <a:pPr algn="ctr">
                <a:lnSpc>
                  <a:spcPct val="120000"/>
                </a:lnSpc>
                <a:buSzPct val="25000"/>
              </a:pPr>
              <a:endParaRPr lang="es-ES" sz="1800" dirty="0">
                <a:solidFill>
                  <a:schemeClr val="lt1"/>
                </a:solidFill>
                <a:latin typeface="Century Gothic"/>
                <a:ea typeface="Century Gothic"/>
                <a:cs typeface="Century Gothic"/>
                <a:sym typeface="Century Gothic"/>
              </a:endParaRPr>
            </a:p>
            <a:p>
              <a:pPr algn="ctr">
                <a:lnSpc>
                  <a:spcPct val="120000"/>
                </a:lnSpc>
                <a:buSzPct val="25000"/>
              </a:pPr>
              <a:r>
                <a:rPr lang="es-ES" sz="1800" dirty="0">
                  <a:solidFill>
                    <a:schemeClr val="lt1"/>
                  </a:solidFill>
                  <a:latin typeface="Century Gothic"/>
                  <a:ea typeface="Century Gothic"/>
                  <a:cs typeface="Century Gothic"/>
                  <a:sym typeface="Century Gothic"/>
                </a:rPr>
                <a:t>3° Principio</a:t>
              </a:r>
            </a:p>
            <a:p>
              <a:pPr marL="0" marR="0" lvl="0" indent="0" algn="ctr" rtl="0">
                <a:lnSpc>
                  <a:spcPct val="120000"/>
                </a:lnSpc>
                <a:spcBef>
                  <a:spcPts val="0"/>
                </a:spcBef>
                <a:spcAft>
                  <a:spcPts val="0"/>
                </a:spcAft>
                <a:buSzPct val="25000"/>
                <a:buNone/>
              </a:pPr>
              <a:endParaRPr lang="es-ES" sz="1800" b="0" i="0" u="none" strike="noStrike" cap="none" dirty="0">
                <a:solidFill>
                  <a:schemeClr val="lt1"/>
                </a:solidFill>
                <a:latin typeface="Century Gothic"/>
                <a:ea typeface="Century Gothic"/>
                <a:cs typeface="Century Gothic"/>
                <a:sym typeface="Century Gothic"/>
              </a:endParaRPr>
            </a:p>
          </p:txBody>
        </p:sp>
        <p:sp>
          <p:nvSpPr>
            <p:cNvPr id="131" name="Shape 131"/>
            <p:cNvSpPr/>
            <p:nvPr/>
          </p:nvSpPr>
          <p:spPr>
            <a:xfrm>
              <a:off x="6345812" y="3938275"/>
              <a:ext cx="1526343" cy="713321"/>
            </a:xfrm>
            <a:prstGeom prst="roundRect">
              <a:avLst>
                <a:gd name="adj" fmla="val 10000"/>
              </a:avLst>
            </a:prstGeom>
            <a:solidFill>
              <a:srgbClr val="5F497A"/>
            </a:solidFill>
            <a:ln w="25400" cap="flat" cmpd="sng">
              <a:solidFill>
                <a:srgbClr val="4674AA"/>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32" name="Shape 132"/>
            <p:cNvSpPr txBox="1"/>
            <p:nvPr/>
          </p:nvSpPr>
          <p:spPr>
            <a:xfrm>
              <a:off x="6366705" y="3959167"/>
              <a:ext cx="1484560" cy="671538"/>
            </a:xfrm>
            <a:prstGeom prst="rect">
              <a:avLst/>
            </a:prstGeom>
            <a:noFill/>
            <a:ln>
              <a:noFill/>
            </a:ln>
          </p:spPr>
          <p:txBody>
            <a:bodyPr lIns="45700" tIns="34275" rIns="45700" bIns="34275" anchor="ctr" anchorCtr="0">
              <a:noAutofit/>
            </a:bodyPr>
            <a:lstStyle/>
            <a:p>
              <a:pPr marL="0" marR="0" lvl="0" indent="0" algn="ctr" rtl="0">
                <a:lnSpc>
                  <a:spcPct val="120000"/>
                </a:lnSpc>
                <a:spcBef>
                  <a:spcPts val="0"/>
                </a:spcBef>
                <a:spcAft>
                  <a:spcPts val="0"/>
                </a:spcAft>
                <a:buSzPct val="25000"/>
                <a:buNone/>
              </a:pPr>
              <a:r>
                <a:rPr lang="es-ES" sz="1800" b="0" i="0" u="none" strike="noStrike" cap="none">
                  <a:solidFill>
                    <a:schemeClr val="lt1"/>
                  </a:solidFill>
                  <a:latin typeface="Century Gothic"/>
                  <a:ea typeface="Century Gothic"/>
                  <a:cs typeface="Century Gothic"/>
                  <a:sym typeface="Century Gothic"/>
                </a:rPr>
                <a:t>...</a:t>
              </a: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p:nvPr/>
        </p:nvSpPr>
        <p:spPr>
          <a:xfrm>
            <a:off x="0" y="1"/>
            <a:ext cx="9144000" cy="1143000"/>
          </a:xfrm>
          <a:prstGeom prst="rect">
            <a:avLst/>
          </a:prstGeom>
          <a:noFill/>
          <a:ln>
            <a:noFill/>
          </a:ln>
        </p:spPr>
        <p:txBody>
          <a:bodyPr lIns="91375" tIns="45675" rIns="323750" bIns="45675" anchor="ctr" anchorCtr="0">
            <a:noAutofit/>
          </a:bodyPr>
          <a:lstStyle/>
          <a:p>
            <a:pPr algn="ctr">
              <a:buSzPct val="25000"/>
            </a:pPr>
            <a:r>
              <a:rPr lang="es-ES" sz="2000" dirty="0">
                <a:solidFill>
                  <a:schemeClr val="tx1"/>
                </a:solidFill>
                <a:latin typeface="Century Gothic"/>
                <a:sym typeface="Century Gothic"/>
              </a:rPr>
              <a:t>“</a:t>
            </a:r>
            <a:r>
              <a:rPr lang="es-ES" sz="2000" dirty="0" err="1">
                <a:solidFill>
                  <a:schemeClr val="tx1"/>
                </a:solidFill>
                <a:latin typeface="Century Gothic"/>
                <a:sym typeface="Century Gothic"/>
              </a:rPr>
              <a:t>Music</a:t>
            </a:r>
            <a:r>
              <a:rPr lang="es-ES" sz="2000" dirty="0">
                <a:solidFill>
                  <a:schemeClr val="tx1"/>
                </a:solidFill>
                <a:latin typeface="Century Gothic"/>
                <a:sym typeface="Century Gothic"/>
              </a:rPr>
              <a:t> Coop” </a:t>
            </a:r>
            <a:r>
              <a:rPr lang="es-ES" sz="2000" dirty="0" err="1">
                <a:solidFill>
                  <a:schemeClr val="tx1"/>
                </a:solidFill>
                <a:latin typeface="Century Gothic"/>
                <a:sym typeface="Century Gothic"/>
              </a:rPr>
              <a:t>esempio</a:t>
            </a:r>
            <a:r>
              <a:rPr lang="es-ES" sz="2000" dirty="0">
                <a:solidFill>
                  <a:schemeClr val="tx1"/>
                </a:solidFill>
                <a:latin typeface="Century Gothic"/>
                <a:sym typeface="Century Gothic"/>
              </a:rPr>
              <a:t> 1</a:t>
            </a:r>
          </a:p>
        </p:txBody>
      </p:sp>
      <p:sp>
        <p:nvSpPr>
          <p:cNvPr id="138" name="Shape 138"/>
          <p:cNvSpPr/>
          <p:nvPr/>
        </p:nvSpPr>
        <p:spPr>
          <a:xfrm>
            <a:off x="611560" y="6381328"/>
            <a:ext cx="1008112" cy="404663"/>
          </a:xfrm>
          <a:prstGeom prst="roundRect">
            <a:avLst>
              <a:gd name="adj" fmla="val 16667"/>
            </a:avLst>
          </a:prstGeom>
          <a:solidFill>
            <a:schemeClr val="l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grpSp>
        <p:nvGrpSpPr>
          <p:cNvPr id="139" name="Shape 139"/>
          <p:cNvGrpSpPr/>
          <p:nvPr/>
        </p:nvGrpSpPr>
        <p:grpSpPr>
          <a:xfrm>
            <a:off x="541497" y="1143001"/>
            <a:ext cx="8061005" cy="4896543"/>
            <a:chOff x="1944" y="0"/>
            <a:chExt cx="8061005" cy="4896543"/>
          </a:xfrm>
        </p:grpSpPr>
        <p:sp>
          <p:nvSpPr>
            <p:cNvPr id="140" name="Shape 140"/>
            <p:cNvSpPr/>
            <p:nvPr/>
          </p:nvSpPr>
          <p:spPr>
            <a:xfrm>
              <a:off x="1944" y="0"/>
              <a:ext cx="1907930" cy="4896543"/>
            </a:xfrm>
            <a:prstGeom prst="roundRect">
              <a:avLst>
                <a:gd name="adj" fmla="val 10000"/>
              </a:avLst>
            </a:prstGeom>
            <a:solidFill>
              <a:srgbClr val="FBD4B4"/>
            </a:solidFill>
            <a:ln>
              <a:noFill/>
            </a:ln>
          </p:spPr>
          <p:txBody>
            <a:bodyPr lIns="91425" tIns="91425" rIns="91425" bIns="91425" anchor="ctr" anchorCtr="0">
              <a:noAutofit/>
            </a:bodyPr>
            <a:lstStyle/>
            <a:p>
              <a:pPr lvl="0">
                <a:spcBef>
                  <a:spcPts val="0"/>
                </a:spcBef>
                <a:buNone/>
              </a:pPr>
              <a:endParaRPr/>
            </a:p>
          </p:txBody>
        </p:sp>
        <p:sp>
          <p:nvSpPr>
            <p:cNvPr id="141" name="Shape 141"/>
            <p:cNvSpPr txBox="1"/>
            <p:nvPr/>
          </p:nvSpPr>
          <p:spPr>
            <a:xfrm>
              <a:off x="1944" y="0"/>
              <a:ext cx="1907930" cy="1468962"/>
            </a:xfrm>
            <a:prstGeom prst="rect">
              <a:avLst/>
            </a:prstGeom>
            <a:noFill/>
            <a:ln>
              <a:noFill/>
            </a:ln>
          </p:spPr>
          <p:txBody>
            <a:bodyPr lIns="68575" tIns="68575" rIns="68575" bIns="68575" anchor="ctr" anchorCtr="0">
              <a:noAutofit/>
            </a:bodyPr>
            <a:lstStyle/>
            <a:p>
              <a:pPr algn="ctr">
                <a:lnSpc>
                  <a:spcPct val="120000"/>
                </a:lnSpc>
                <a:buSzPct val="25000"/>
              </a:pPr>
              <a:r>
                <a:rPr lang="es-ES" sz="1800" dirty="0" err="1">
                  <a:solidFill>
                    <a:schemeClr val="dk1"/>
                  </a:solidFill>
                  <a:latin typeface="Calibri"/>
                  <a:ea typeface="Calibri"/>
                  <a:cs typeface="Calibri"/>
                  <a:sym typeface="Calibri"/>
                </a:rPr>
                <a:t>Perchè</a:t>
              </a:r>
              <a:r>
                <a:rPr lang="es-ES" sz="1800" dirty="0">
                  <a:solidFill>
                    <a:schemeClr val="dk1"/>
                  </a:solidFill>
                  <a:latin typeface="Calibri"/>
                  <a:ea typeface="Calibri"/>
                  <a:cs typeface="Calibri"/>
                  <a:sym typeface="Calibri"/>
                </a:rPr>
                <a:t>? </a:t>
              </a:r>
              <a:r>
                <a:rPr lang="es-ES" sz="1800" dirty="0" err="1">
                  <a:solidFill>
                    <a:schemeClr val="dk1"/>
                  </a:solidFill>
                  <a:latin typeface="Calibri"/>
                  <a:ea typeface="Calibri"/>
                  <a:cs typeface="Calibri"/>
                  <a:sym typeface="Calibri"/>
                </a:rPr>
                <a:t>Qual’è</a:t>
              </a:r>
              <a:r>
                <a:rPr lang="es-ES" sz="1800" dirty="0">
                  <a:solidFill>
                    <a:schemeClr val="dk1"/>
                  </a:solidFill>
                  <a:latin typeface="Calibri"/>
                  <a:ea typeface="Calibri"/>
                  <a:cs typeface="Calibri"/>
                  <a:sym typeface="Calibri"/>
                </a:rPr>
                <a:t> </a:t>
              </a:r>
              <a:r>
                <a:rPr lang="es-ES" sz="1800" dirty="0" err="1">
                  <a:solidFill>
                    <a:schemeClr val="dk1"/>
                  </a:solidFill>
                  <a:latin typeface="Calibri"/>
                  <a:ea typeface="Calibri"/>
                  <a:cs typeface="Calibri"/>
                  <a:sym typeface="Calibri"/>
                </a:rPr>
                <a:t>il</a:t>
              </a:r>
              <a:r>
                <a:rPr lang="es-ES" sz="1800" dirty="0">
                  <a:solidFill>
                    <a:schemeClr val="dk1"/>
                  </a:solidFill>
                  <a:latin typeface="Calibri"/>
                  <a:ea typeface="Calibri"/>
                  <a:cs typeface="Calibri"/>
                  <a:sym typeface="Calibri"/>
                </a:rPr>
                <a:t> </a:t>
              </a:r>
              <a:r>
                <a:rPr lang="es-ES" sz="1800" dirty="0" err="1">
                  <a:solidFill>
                    <a:schemeClr val="dk1"/>
                  </a:solidFill>
                  <a:latin typeface="Calibri"/>
                  <a:ea typeface="Calibri"/>
                  <a:cs typeface="Calibri"/>
                  <a:sym typeface="Calibri"/>
                </a:rPr>
                <a:t>nostro</a:t>
              </a:r>
              <a:r>
                <a:rPr lang="es-ES" sz="1800" dirty="0">
                  <a:solidFill>
                    <a:schemeClr val="dk1"/>
                  </a:solidFill>
                  <a:latin typeface="Calibri"/>
                  <a:ea typeface="Calibri"/>
                  <a:cs typeface="Calibri"/>
                  <a:sym typeface="Calibri"/>
                </a:rPr>
                <a:t> </a:t>
              </a:r>
              <a:r>
                <a:rPr lang="es-ES" sz="1800" dirty="0" err="1">
                  <a:solidFill>
                    <a:schemeClr val="dk1"/>
                  </a:solidFill>
                  <a:latin typeface="Calibri"/>
                  <a:ea typeface="Calibri"/>
                  <a:cs typeface="Calibri"/>
                  <a:sym typeface="Calibri"/>
                </a:rPr>
                <a:t>obiettivo</a:t>
              </a:r>
              <a:r>
                <a:rPr lang="es-ES" sz="1800" dirty="0">
                  <a:solidFill>
                    <a:schemeClr val="dk1"/>
                  </a:solidFill>
                  <a:latin typeface="Calibri"/>
                  <a:ea typeface="Calibri"/>
                  <a:cs typeface="Calibri"/>
                  <a:sym typeface="Calibri"/>
                </a:rPr>
                <a:t>?</a:t>
              </a:r>
            </a:p>
          </p:txBody>
        </p:sp>
        <p:sp>
          <p:nvSpPr>
            <p:cNvPr id="142" name="Shape 142"/>
            <p:cNvSpPr/>
            <p:nvPr/>
          </p:nvSpPr>
          <p:spPr>
            <a:xfrm>
              <a:off x="192736" y="1468962"/>
              <a:ext cx="1526343" cy="3182752"/>
            </a:xfrm>
            <a:prstGeom prst="roundRect">
              <a:avLst>
                <a:gd name="adj" fmla="val 10000"/>
              </a:avLst>
            </a:prstGeom>
            <a:solidFill>
              <a:srgbClr val="953734"/>
            </a:solidFill>
            <a:ln w="25400" cap="flat" cmpd="sng">
              <a:solidFill>
                <a:srgbClr val="4674AA"/>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43" name="Shape 143"/>
            <p:cNvSpPr txBox="1"/>
            <p:nvPr/>
          </p:nvSpPr>
          <p:spPr>
            <a:xfrm>
              <a:off x="237441" y="1513667"/>
              <a:ext cx="1436934" cy="3093343"/>
            </a:xfrm>
            <a:prstGeom prst="rect">
              <a:avLst/>
            </a:prstGeom>
            <a:noFill/>
            <a:ln>
              <a:noFill/>
            </a:ln>
          </p:spPr>
          <p:txBody>
            <a:bodyPr lIns="45700" tIns="34275" rIns="45700" bIns="34275" anchor="ctr" anchorCtr="0">
              <a:noAutofit/>
            </a:bodyPr>
            <a:lstStyle/>
            <a:p>
              <a:pPr lvl="0" algn="ctr">
                <a:lnSpc>
                  <a:spcPct val="120000"/>
                </a:lnSpc>
                <a:buSzPct val="25000"/>
              </a:pPr>
              <a:r>
                <a:rPr lang="es-ES" dirty="0" err="1">
                  <a:solidFill>
                    <a:schemeClr val="lt1"/>
                  </a:solidFill>
                  <a:latin typeface="Century Gothic" panose="020B0502020202020204" pitchFamily="34" charset="0"/>
                  <a:ea typeface="Century Gothic"/>
                  <a:cs typeface="Century Gothic"/>
                  <a:sym typeface="Century Gothic"/>
                </a:rPr>
                <a:t>Nessuno</a:t>
              </a:r>
              <a:r>
                <a:rPr lang="es-ES" dirty="0">
                  <a:solidFill>
                    <a:schemeClr val="lt1"/>
                  </a:solidFill>
                  <a:latin typeface="Century Gothic" panose="020B0502020202020204" pitchFamily="34" charset="0"/>
                  <a:ea typeface="Century Gothic"/>
                  <a:cs typeface="Century Gothic"/>
                  <a:sym typeface="Century Gothic"/>
                </a:rPr>
                <a:t> </a:t>
              </a:r>
              <a:r>
                <a:rPr lang="es-ES" dirty="0" err="1">
                  <a:solidFill>
                    <a:schemeClr val="lt1"/>
                  </a:solidFill>
                  <a:latin typeface="Century Gothic" panose="020B0502020202020204" pitchFamily="34" charset="0"/>
                  <a:ea typeface="Century Gothic"/>
                  <a:cs typeface="Century Gothic"/>
                  <a:sym typeface="Century Gothic"/>
                </a:rPr>
                <a:t>verrà</a:t>
              </a:r>
              <a:r>
                <a:rPr lang="es-ES" dirty="0">
                  <a:solidFill>
                    <a:schemeClr val="lt1"/>
                  </a:solidFill>
                  <a:latin typeface="Century Gothic" panose="020B0502020202020204" pitchFamily="34" charset="0"/>
                  <a:ea typeface="Century Gothic"/>
                  <a:cs typeface="Century Gothic"/>
                  <a:sym typeface="Century Gothic"/>
                </a:rPr>
                <a:t> </a:t>
              </a:r>
              <a:r>
                <a:rPr lang="es-ES" dirty="0" err="1">
                  <a:solidFill>
                    <a:schemeClr val="lt1"/>
                  </a:solidFill>
                  <a:latin typeface="Century Gothic" panose="020B0502020202020204" pitchFamily="34" charset="0"/>
                  <a:ea typeface="Century Gothic"/>
                  <a:cs typeface="Century Gothic"/>
                  <a:sym typeface="Century Gothic"/>
                </a:rPr>
                <a:t>discriminato</a:t>
              </a:r>
              <a:r>
                <a:rPr lang="es-ES" dirty="0">
                  <a:solidFill>
                    <a:schemeClr val="lt1"/>
                  </a:solidFill>
                  <a:latin typeface="Century Gothic" panose="020B0502020202020204" pitchFamily="34" charset="0"/>
                  <a:ea typeface="Century Gothic"/>
                  <a:cs typeface="Century Gothic"/>
                  <a:sym typeface="Century Gothic"/>
                </a:rPr>
                <a:t>. </a:t>
              </a:r>
              <a:r>
                <a:rPr lang="es-ES" dirty="0" err="1">
                  <a:solidFill>
                    <a:schemeClr val="lt1"/>
                  </a:solidFill>
                  <a:latin typeface="Century Gothic" panose="020B0502020202020204" pitchFamily="34" charset="0"/>
                  <a:ea typeface="Century Gothic"/>
                  <a:cs typeface="Century Gothic"/>
                  <a:sym typeface="Century Gothic"/>
                </a:rPr>
                <a:t>Tuttavia</a:t>
              </a:r>
              <a:r>
                <a:rPr lang="es-ES" dirty="0">
                  <a:solidFill>
                    <a:schemeClr val="lt1"/>
                  </a:solidFill>
                  <a:latin typeface="Century Gothic" panose="020B0502020202020204" pitchFamily="34" charset="0"/>
                  <a:ea typeface="Century Gothic"/>
                  <a:cs typeface="Century Gothic"/>
                  <a:sym typeface="Century Gothic"/>
                </a:rPr>
                <a:t>, </a:t>
              </a:r>
              <a:r>
                <a:rPr lang="es-ES" dirty="0" err="1">
                  <a:solidFill>
                    <a:schemeClr val="lt1"/>
                  </a:solidFill>
                  <a:latin typeface="Century Gothic" panose="020B0502020202020204" pitchFamily="34" charset="0"/>
                  <a:ea typeface="Century Gothic"/>
                  <a:cs typeface="Century Gothic"/>
                  <a:sym typeface="Century Gothic"/>
                </a:rPr>
                <a:t>ogni</a:t>
              </a:r>
              <a:r>
                <a:rPr lang="es-ES" dirty="0">
                  <a:solidFill>
                    <a:schemeClr val="lt1"/>
                  </a:solidFill>
                  <a:latin typeface="Century Gothic" panose="020B0502020202020204" pitchFamily="34" charset="0"/>
                  <a:ea typeface="Century Gothic"/>
                  <a:cs typeface="Century Gothic"/>
                  <a:sym typeface="Century Gothic"/>
                </a:rPr>
                <a:t> socio </a:t>
              </a:r>
              <a:r>
                <a:rPr lang="es-ES" dirty="0" err="1">
                  <a:solidFill>
                    <a:schemeClr val="lt1"/>
                  </a:solidFill>
                  <a:latin typeface="Century Gothic" panose="020B0502020202020204" pitchFamily="34" charset="0"/>
                  <a:ea typeface="Century Gothic"/>
                  <a:cs typeface="Century Gothic"/>
                  <a:sym typeface="Century Gothic"/>
                </a:rPr>
                <a:t>deve</a:t>
              </a:r>
              <a:r>
                <a:rPr lang="es-ES" dirty="0">
                  <a:solidFill>
                    <a:schemeClr val="lt1"/>
                  </a:solidFill>
                  <a:latin typeface="Century Gothic" panose="020B0502020202020204" pitchFamily="34" charset="0"/>
                  <a:ea typeface="Century Gothic"/>
                  <a:cs typeface="Century Gothic"/>
                  <a:sym typeface="Century Gothic"/>
                </a:rPr>
                <a:t> </a:t>
              </a:r>
              <a:r>
                <a:rPr lang="es-ES" dirty="0" err="1">
                  <a:solidFill>
                    <a:schemeClr val="lt1"/>
                  </a:solidFill>
                  <a:latin typeface="Century Gothic" panose="020B0502020202020204" pitchFamily="34" charset="0"/>
                  <a:ea typeface="Century Gothic"/>
                  <a:cs typeface="Century Gothic"/>
                  <a:sym typeface="Century Gothic"/>
                </a:rPr>
                <a:t>essere</a:t>
              </a:r>
              <a:r>
                <a:rPr lang="es-ES" dirty="0">
                  <a:solidFill>
                    <a:schemeClr val="lt1"/>
                  </a:solidFill>
                  <a:latin typeface="Century Gothic" panose="020B0502020202020204" pitchFamily="34" charset="0"/>
                  <a:ea typeface="Century Gothic"/>
                  <a:cs typeface="Century Gothic"/>
                  <a:sym typeface="Century Gothic"/>
                </a:rPr>
                <a:t> </a:t>
              </a:r>
              <a:r>
                <a:rPr lang="es-ES" dirty="0" err="1">
                  <a:solidFill>
                    <a:schemeClr val="lt1"/>
                  </a:solidFill>
                  <a:latin typeface="Century Gothic" panose="020B0502020202020204" pitchFamily="34" charset="0"/>
                  <a:ea typeface="Century Gothic"/>
                  <a:cs typeface="Century Gothic"/>
                  <a:sym typeface="Century Gothic"/>
                </a:rPr>
                <a:t>consapevole</a:t>
              </a:r>
              <a:r>
                <a:rPr lang="es-ES" dirty="0">
                  <a:solidFill>
                    <a:schemeClr val="lt1"/>
                  </a:solidFill>
                  <a:latin typeface="Century Gothic" panose="020B0502020202020204" pitchFamily="34" charset="0"/>
                  <a:ea typeface="Century Gothic"/>
                  <a:cs typeface="Century Gothic"/>
                  <a:sym typeface="Century Gothic"/>
                </a:rPr>
                <a:t> di cosa </a:t>
              </a:r>
              <a:r>
                <a:rPr lang="es-ES" dirty="0" err="1">
                  <a:solidFill>
                    <a:schemeClr val="lt1"/>
                  </a:solidFill>
                  <a:latin typeface="Century Gothic" panose="020B0502020202020204" pitchFamily="34" charset="0"/>
                  <a:ea typeface="Century Gothic"/>
                  <a:cs typeface="Century Gothic"/>
                  <a:sym typeface="Century Gothic"/>
                </a:rPr>
                <a:t>questo</a:t>
              </a:r>
              <a:r>
                <a:rPr lang="es-ES" dirty="0">
                  <a:solidFill>
                    <a:schemeClr val="lt1"/>
                  </a:solidFill>
                  <a:latin typeface="Century Gothic" panose="020B0502020202020204" pitchFamily="34" charset="0"/>
                  <a:ea typeface="Century Gothic"/>
                  <a:cs typeface="Century Gothic"/>
                  <a:sym typeface="Century Gothic"/>
                </a:rPr>
                <a:t> </a:t>
              </a:r>
              <a:r>
                <a:rPr lang="es-ES" dirty="0" err="1">
                  <a:solidFill>
                    <a:schemeClr val="lt1"/>
                  </a:solidFill>
                  <a:latin typeface="Century Gothic" panose="020B0502020202020204" pitchFamily="34" charset="0"/>
                  <a:ea typeface="Century Gothic"/>
                  <a:cs typeface="Century Gothic"/>
                  <a:sym typeface="Century Gothic"/>
                </a:rPr>
                <a:t>comporti</a:t>
              </a:r>
              <a:r>
                <a:rPr lang="es-ES" dirty="0">
                  <a:solidFill>
                    <a:schemeClr val="lt1"/>
                  </a:solidFill>
                  <a:latin typeface="Century Gothic" panose="020B0502020202020204" pitchFamily="34" charset="0"/>
                  <a:ea typeface="Century Gothic"/>
                  <a:cs typeface="Century Gothic"/>
                  <a:sym typeface="Century Gothic"/>
                </a:rPr>
                <a:t>.</a:t>
              </a:r>
            </a:p>
          </p:txBody>
        </p:sp>
        <p:sp>
          <p:nvSpPr>
            <p:cNvPr id="144" name="Shape 144"/>
            <p:cNvSpPr/>
            <p:nvPr/>
          </p:nvSpPr>
          <p:spPr>
            <a:xfrm>
              <a:off x="2052968" y="0"/>
              <a:ext cx="1907930" cy="4896543"/>
            </a:xfrm>
            <a:prstGeom prst="roundRect">
              <a:avLst>
                <a:gd name="adj" fmla="val 10000"/>
              </a:avLst>
            </a:prstGeom>
            <a:solidFill>
              <a:srgbClr val="C2D59B"/>
            </a:solidFill>
            <a:ln>
              <a:noFill/>
            </a:ln>
          </p:spPr>
          <p:txBody>
            <a:bodyPr lIns="91425" tIns="91425" rIns="91425" bIns="91425" anchor="ctr" anchorCtr="0">
              <a:noAutofit/>
            </a:bodyPr>
            <a:lstStyle/>
            <a:p>
              <a:pPr lvl="0">
                <a:spcBef>
                  <a:spcPts val="0"/>
                </a:spcBef>
                <a:buNone/>
              </a:pPr>
              <a:endParaRPr/>
            </a:p>
          </p:txBody>
        </p:sp>
        <p:sp>
          <p:nvSpPr>
            <p:cNvPr id="145" name="Shape 145"/>
            <p:cNvSpPr txBox="1"/>
            <p:nvPr/>
          </p:nvSpPr>
          <p:spPr>
            <a:xfrm>
              <a:off x="2052968" y="0"/>
              <a:ext cx="1907930" cy="1468962"/>
            </a:xfrm>
            <a:prstGeom prst="rect">
              <a:avLst/>
            </a:prstGeom>
            <a:noFill/>
            <a:ln>
              <a:noFill/>
            </a:ln>
          </p:spPr>
          <p:txBody>
            <a:bodyPr lIns="68575" tIns="68575" rIns="68575" bIns="68575" anchor="ctr" anchorCtr="0">
              <a:noAutofit/>
            </a:bodyPr>
            <a:lstStyle/>
            <a:p>
              <a:pPr lvl="0" algn="ctr">
                <a:lnSpc>
                  <a:spcPct val="120000"/>
                </a:lnSpc>
                <a:buSzPct val="25000"/>
              </a:pPr>
              <a:r>
                <a:rPr lang="es-ES" sz="1800" dirty="0" err="1">
                  <a:solidFill>
                    <a:schemeClr val="dk1"/>
                  </a:solidFill>
                  <a:latin typeface="Calibri"/>
                  <a:ea typeface="Calibri"/>
                  <a:cs typeface="Calibri"/>
                  <a:sym typeface="Calibri"/>
                </a:rPr>
                <a:t>Abbiamo</a:t>
              </a:r>
              <a:r>
                <a:rPr lang="es-ES" sz="1800" dirty="0">
                  <a:solidFill>
                    <a:schemeClr val="dk1"/>
                  </a:solidFill>
                  <a:latin typeface="Calibri"/>
                  <a:ea typeface="Calibri"/>
                  <a:cs typeface="Calibri"/>
                  <a:sym typeface="Calibri"/>
                </a:rPr>
                <a:t> </a:t>
              </a:r>
              <a:r>
                <a:rPr lang="es-ES" sz="1800" dirty="0" err="1">
                  <a:solidFill>
                    <a:schemeClr val="dk1"/>
                  </a:solidFill>
                  <a:latin typeface="Calibri"/>
                  <a:ea typeface="Calibri"/>
                  <a:cs typeface="Calibri"/>
                  <a:sym typeface="Calibri"/>
                </a:rPr>
                <a:t>deciso</a:t>
              </a:r>
              <a:r>
                <a:rPr lang="es-ES" sz="1800" dirty="0">
                  <a:solidFill>
                    <a:schemeClr val="dk1"/>
                  </a:solidFill>
                  <a:latin typeface="Calibri"/>
                  <a:ea typeface="Calibri"/>
                  <a:cs typeface="Calibri"/>
                  <a:sym typeface="Calibri"/>
                </a:rPr>
                <a:t> che:</a:t>
              </a:r>
            </a:p>
          </p:txBody>
        </p:sp>
        <p:sp>
          <p:nvSpPr>
            <p:cNvPr id="146" name="Shape 146"/>
            <p:cNvSpPr/>
            <p:nvPr/>
          </p:nvSpPr>
          <p:spPr>
            <a:xfrm>
              <a:off x="2243761" y="1468962"/>
              <a:ext cx="1526343" cy="3182752"/>
            </a:xfrm>
            <a:prstGeom prst="roundRect">
              <a:avLst>
                <a:gd name="adj" fmla="val 10000"/>
              </a:avLst>
            </a:prstGeom>
            <a:solidFill>
              <a:srgbClr val="76923C"/>
            </a:solidFill>
            <a:ln w="25400" cap="flat" cmpd="sng">
              <a:solidFill>
                <a:srgbClr val="4674AA"/>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47" name="Shape 147"/>
            <p:cNvSpPr txBox="1"/>
            <p:nvPr/>
          </p:nvSpPr>
          <p:spPr>
            <a:xfrm>
              <a:off x="2288466" y="1513667"/>
              <a:ext cx="1436934" cy="3093343"/>
            </a:xfrm>
            <a:prstGeom prst="rect">
              <a:avLst/>
            </a:prstGeom>
            <a:noFill/>
            <a:ln>
              <a:noFill/>
            </a:ln>
          </p:spPr>
          <p:txBody>
            <a:bodyPr lIns="35550" tIns="26650" rIns="35550" bIns="26650" anchor="ctr" anchorCtr="0">
              <a:noAutofit/>
            </a:bodyPr>
            <a:lstStyle/>
            <a:p>
              <a:pPr marL="0" marR="0" lvl="0" indent="0" algn="ctr" rtl="0">
                <a:lnSpc>
                  <a:spcPct val="120000"/>
                </a:lnSpc>
                <a:spcBef>
                  <a:spcPts val="0"/>
                </a:spcBef>
                <a:spcAft>
                  <a:spcPts val="0"/>
                </a:spcAft>
                <a:buClr>
                  <a:schemeClr val="lt1"/>
                </a:buClr>
                <a:buSzPct val="25000"/>
                <a:buFont typeface="Century Gothic"/>
                <a:buNone/>
              </a:pPr>
              <a:r>
                <a:rPr lang="es-ES" b="0" i="0" u="none" strike="noStrike" cap="none" dirty="0">
                  <a:solidFill>
                    <a:schemeClr val="lt1"/>
                  </a:solidFill>
                  <a:latin typeface="Century Gothic" panose="020B0502020202020204" pitchFamily="34" charset="0"/>
                  <a:ea typeface="Century Gothic"/>
                  <a:cs typeface="Century Gothic"/>
                  <a:sym typeface="Century Gothic"/>
                </a:rPr>
                <a:t>Non ci </a:t>
              </a:r>
              <a:r>
                <a:rPr lang="es-ES" b="0" i="0" u="none" strike="noStrike" cap="none" dirty="0" err="1">
                  <a:solidFill>
                    <a:schemeClr val="lt1"/>
                  </a:solidFill>
                  <a:latin typeface="Century Gothic" panose="020B0502020202020204" pitchFamily="34" charset="0"/>
                  <a:ea typeface="Century Gothic"/>
                  <a:cs typeface="Century Gothic"/>
                  <a:sym typeface="Century Gothic"/>
                </a:rPr>
                <a:t>saranno</a:t>
              </a:r>
              <a:r>
                <a:rPr lang="es-ES" b="0" i="0" u="none" strike="noStrike" cap="none" dirty="0">
                  <a:solidFill>
                    <a:schemeClr val="lt1"/>
                  </a:solidFill>
                  <a:latin typeface="Century Gothic" panose="020B0502020202020204" pitchFamily="34" charset="0"/>
                  <a:ea typeface="Century Gothic"/>
                  <a:cs typeface="Century Gothic"/>
                  <a:sym typeface="Century Gothic"/>
                </a:rPr>
                <a:t> </a:t>
              </a:r>
              <a:r>
                <a:rPr lang="es-ES" b="0" i="0" u="none" strike="noStrike" cap="none" dirty="0" err="1">
                  <a:solidFill>
                    <a:schemeClr val="lt1"/>
                  </a:solidFill>
                  <a:latin typeface="Century Gothic" panose="020B0502020202020204" pitchFamily="34" charset="0"/>
                  <a:ea typeface="Century Gothic"/>
                  <a:cs typeface="Century Gothic"/>
                  <a:sym typeface="Century Gothic"/>
                </a:rPr>
                <a:t>discriminazioni</a:t>
              </a:r>
              <a:r>
                <a:rPr lang="es-ES" b="0" i="0" u="none" strike="noStrike" cap="none" dirty="0">
                  <a:solidFill>
                    <a:schemeClr val="lt1"/>
                  </a:solidFill>
                  <a:latin typeface="Century Gothic" panose="020B0502020202020204" pitchFamily="34" charset="0"/>
                  <a:ea typeface="Century Gothic"/>
                  <a:cs typeface="Century Gothic"/>
                  <a:sym typeface="Century Gothic"/>
                </a:rPr>
                <a:t> per </a:t>
              </a:r>
              <a:r>
                <a:rPr lang="es-ES" b="0" i="0" u="none" strike="noStrike" cap="none" dirty="0" err="1">
                  <a:solidFill>
                    <a:schemeClr val="lt1"/>
                  </a:solidFill>
                  <a:latin typeface="Century Gothic" panose="020B0502020202020204" pitchFamily="34" charset="0"/>
                  <a:ea typeface="Century Gothic"/>
                  <a:cs typeface="Century Gothic"/>
                  <a:sym typeface="Century Gothic"/>
                </a:rPr>
                <a:t>l’adesione</a:t>
              </a:r>
              <a:r>
                <a:rPr lang="es-ES" b="0" i="0" u="none" strike="noStrike" cap="none" dirty="0">
                  <a:solidFill>
                    <a:schemeClr val="lt1"/>
                  </a:solidFill>
                  <a:latin typeface="Century Gothic" panose="020B0502020202020204" pitchFamily="34" charset="0"/>
                  <a:ea typeface="Century Gothic"/>
                  <a:cs typeface="Century Gothic"/>
                  <a:sym typeface="Century Gothic"/>
                </a:rPr>
                <a:t> e </a:t>
              </a:r>
              <a:r>
                <a:rPr lang="es-ES" b="0" i="0" u="none" strike="noStrike" cap="none" dirty="0" err="1">
                  <a:solidFill>
                    <a:schemeClr val="lt1"/>
                  </a:solidFill>
                  <a:latin typeface="Century Gothic" panose="020B0502020202020204" pitchFamily="34" charset="0"/>
                  <a:ea typeface="Century Gothic"/>
                  <a:cs typeface="Century Gothic"/>
                  <a:sym typeface="Century Gothic"/>
                </a:rPr>
                <a:t>chiunque</a:t>
              </a:r>
              <a:r>
                <a:rPr lang="es-ES" b="0" i="0" u="none" strike="noStrike" cap="none" dirty="0">
                  <a:solidFill>
                    <a:schemeClr val="lt1"/>
                  </a:solidFill>
                  <a:latin typeface="Century Gothic" panose="020B0502020202020204" pitchFamily="34" charset="0"/>
                  <a:ea typeface="Century Gothic"/>
                  <a:cs typeface="Century Gothic"/>
                  <a:sym typeface="Century Gothic"/>
                </a:rPr>
                <a:t> </a:t>
              </a:r>
              <a:r>
                <a:rPr lang="es-ES" b="0" i="0" u="none" strike="noStrike" cap="none" dirty="0" err="1">
                  <a:solidFill>
                    <a:schemeClr val="lt1"/>
                  </a:solidFill>
                  <a:latin typeface="Century Gothic" panose="020B0502020202020204" pitchFamily="34" charset="0"/>
                  <a:ea typeface="Century Gothic"/>
                  <a:cs typeface="Century Gothic"/>
                  <a:sym typeface="Century Gothic"/>
                </a:rPr>
                <a:t>desideri</a:t>
              </a:r>
              <a:r>
                <a:rPr lang="es-ES" b="0" i="0" u="none" strike="noStrike" cap="none" dirty="0">
                  <a:solidFill>
                    <a:schemeClr val="lt1"/>
                  </a:solidFill>
                  <a:latin typeface="Century Gothic" panose="020B0502020202020204" pitchFamily="34" charset="0"/>
                  <a:ea typeface="Century Gothic"/>
                  <a:cs typeface="Century Gothic"/>
                  <a:sym typeface="Century Gothic"/>
                </a:rPr>
                <a:t> </a:t>
              </a:r>
              <a:r>
                <a:rPr lang="es-ES" b="0" i="0" u="none" strike="noStrike" cap="none" dirty="0" err="1">
                  <a:solidFill>
                    <a:schemeClr val="lt1"/>
                  </a:solidFill>
                  <a:latin typeface="Century Gothic" panose="020B0502020202020204" pitchFamily="34" charset="0"/>
                  <a:ea typeface="Century Gothic"/>
                  <a:cs typeface="Century Gothic"/>
                  <a:sym typeface="Century Gothic"/>
                </a:rPr>
                <a:t>diventare</a:t>
              </a:r>
              <a:r>
                <a:rPr lang="es-ES" b="0" i="0" u="none" strike="noStrike" cap="none" dirty="0">
                  <a:solidFill>
                    <a:schemeClr val="lt1"/>
                  </a:solidFill>
                  <a:latin typeface="Century Gothic" panose="020B0502020202020204" pitchFamily="34" charset="0"/>
                  <a:ea typeface="Century Gothic"/>
                  <a:cs typeface="Century Gothic"/>
                  <a:sym typeface="Century Gothic"/>
                </a:rPr>
                <a:t> socio </a:t>
              </a:r>
              <a:r>
                <a:rPr lang="es-ES" b="0" i="0" u="none" strike="noStrike" cap="none" dirty="0" err="1">
                  <a:solidFill>
                    <a:schemeClr val="lt1"/>
                  </a:solidFill>
                  <a:latin typeface="Century Gothic" panose="020B0502020202020204" pitchFamily="34" charset="0"/>
                  <a:ea typeface="Century Gothic"/>
                  <a:cs typeface="Century Gothic"/>
                  <a:sym typeface="Century Gothic"/>
                </a:rPr>
                <a:t>potrà</a:t>
              </a:r>
              <a:r>
                <a:rPr lang="es-ES" b="0" i="0" u="none" strike="noStrike" cap="none" dirty="0">
                  <a:solidFill>
                    <a:schemeClr val="lt1"/>
                  </a:solidFill>
                  <a:latin typeface="Century Gothic" panose="020B0502020202020204" pitchFamily="34" charset="0"/>
                  <a:ea typeface="Century Gothic"/>
                  <a:cs typeface="Century Gothic"/>
                  <a:sym typeface="Century Gothic"/>
                </a:rPr>
                <a:t> </a:t>
              </a:r>
              <a:r>
                <a:rPr lang="es-ES" b="0" i="0" u="none" strike="noStrike" cap="none" dirty="0" err="1">
                  <a:solidFill>
                    <a:schemeClr val="lt1"/>
                  </a:solidFill>
                  <a:latin typeface="Century Gothic" panose="020B0502020202020204" pitchFamily="34" charset="0"/>
                  <a:ea typeface="Century Gothic"/>
                  <a:cs typeface="Century Gothic"/>
                  <a:sym typeface="Century Gothic"/>
                </a:rPr>
                <a:t>esplicitamente</a:t>
              </a:r>
              <a:r>
                <a:rPr lang="es-ES" b="0" i="0" u="none" strike="noStrike" cap="none" dirty="0">
                  <a:solidFill>
                    <a:schemeClr val="lt1"/>
                  </a:solidFill>
                  <a:latin typeface="Century Gothic" panose="020B0502020202020204" pitchFamily="34" charset="0"/>
                  <a:ea typeface="Century Gothic"/>
                  <a:cs typeface="Century Gothic"/>
                  <a:sym typeface="Century Gothic"/>
                </a:rPr>
                <a:t> </a:t>
              </a:r>
              <a:r>
                <a:rPr lang="es-ES" b="0" i="0" u="none" strike="noStrike" cap="none" dirty="0" err="1">
                  <a:solidFill>
                    <a:schemeClr val="lt1"/>
                  </a:solidFill>
                  <a:latin typeface="Century Gothic" panose="020B0502020202020204" pitchFamily="34" charset="0"/>
                  <a:ea typeface="Century Gothic"/>
                  <a:cs typeface="Century Gothic"/>
                  <a:sym typeface="Century Gothic"/>
                </a:rPr>
                <a:t>chiederlo</a:t>
              </a:r>
              <a:endParaRPr lang="es-ES" b="0" i="0" u="none" strike="noStrike" cap="none" dirty="0">
                <a:solidFill>
                  <a:schemeClr val="lt1"/>
                </a:solidFill>
                <a:latin typeface="Century Gothic" panose="020B0502020202020204" pitchFamily="34" charset="0"/>
                <a:ea typeface="Century Gothic"/>
                <a:cs typeface="Century Gothic"/>
                <a:sym typeface="Century Gothic"/>
              </a:endParaRPr>
            </a:p>
          </p:txBody>
        </p:sp>
        <p:sp>
          <p:nvSpPr>
            <p:cNvPr id="148" name="Shape 148"/>
            <p:cNvSpPr/>
            <p:nvPr/>
          </p:nvSpPr>
          <p:spPr>
            <a:xfrm>
              <a:off x="4103994" y="0"/>
              <a:ext cx="1907930" cy="4896543"/>
            </a:xfrm>
            <a:prstGeom prst="roundRect">
              <a:avLst>
                <a:gd name="adj" fmla="val 10000"/>
              </a:avLst>
            </a:prstGeom>
            <a:solidFill>
              <a:srgbClr val="CFD7E7"/>
            </a:solidFill>
            <a:ln>
              <a:noFill/>
            </a:ln>
          </p:spPr>
          <p:txBody>
            <a:bodyPr lIns="91425" tIns="91425" rIns="91425" bIns="91425" anchor="ctr" anchorCtr="0">
              <a:noAutofit/>
            </a:bodyPr>
            <a:lstStyle/>
            <a:p>
              <a:pPr lvl="0">
                <a:spcBef>
                  <a:spcPts val="0"/>
                </a:spcBef>
                <a:buNone/>
              </a:pPr>
              <a:endParaRPr/>
            </a:p>
          </p:txBody>
        </p:sp>
        <p:sp>
          <p:nvSpPr>
            <p:cNvPr id="149" name="Shape 149"/>
            <p:cNvSpPr txBox="1"/>
            <p:nvPr/>
          </p:nvSpPr>
          <p:spPr>
            <a:xfrm>
              <a:off x="4103994" y="0"/>
              <a:ext cx="1907930" cy="1468962"/>
            </a:xfrm>
            <a:prstGeom prst="rect">
              <a:avLst/>
            </a:prstGeom>
            <a:noFill/>
            <a:ln>
              <a:noFill/>
            </a:ln>
          </p:spPr>
          <p:txBody>
            <a:bodyPr lIns="68575" tIns="68575" rIns="68575" bIns="68575" anchor="ctr" anchorCtr="0">
              <a:noAutofit/>
            </a:bodyPr>
            <a:lstStyle/>
            <a:p>
              <a:pPr lvl="0" algn="ctr">
                <a:lnSpc>
                  <a:spcPct val="90000"/>
                </a:lnSpc>
                <a:buSzPct val="25000"/>
              </a:pPr>
              <a:r>
                <a:rPr lang="es-ES" sz="1800" dirty="0">
                  <a:solidFill>
                    <a:schemeClr val="dk1"/>
                  </a:solidFill>
                  <a:latin typeface="Calibri"/>
                  <a:ea typeface="Calibri"/>
                  <a:cs typeface="Calibri"/>
                  <a:sym typeface="Calibri"/>
                </a:rPr>
                <a:t>In </a:t>
              </a:r>
              <a:r>
                <a:rPr lang="es-ES" sz="1800" dirty="0" err="1">
                  <a:solidFill>
                    <a:schemeClr val="dk1"/>
                  </a:solidFill>
                  <a:latin typeface="Calibri"/>
                  <a:ea typeface="Calibri"/>
                  <a:cs typeface="Calibri"/>
                  <a:sym typeface="Calibri"/>
                </a:rPr>
                <a:t>quale</a:t>
              </a:r>
              <a:r>
                <a:rPr lang="es-ES" sz="1800" dirty="0">
                  <a:solidFill>
                    <a:schemeClr val="dk1"/>
                  </a:solidFill>
                  <a:latin typeface="Calibri"/>
                  <a:ea typeface="Calibri"/>
                  <a:cs typeface="Calibri"/>
                  <a:sym typeface="Calibri"/>
                </a:rPr>
                <a:t> </a:t>
              </a:r>
              <a:r>
                <a:rPr lang="es-ES" sz="1800" dirty="0" err="1">
                  <a:solidFill>
                    <a:schemeClr val="dk1"/>
                  </a:solidFill>
                  <a:latin typeface="Calibri"/>
                  <a:ea typeface="Calibri"/>
                  <a:cs typeface="Calibri"/>
                  <a:sym typeface="Calibri"/>
                </a:rPr>
                <a:t>articolo</a:t>
              </a:r>
              <a:r>
                <a:rPr lang="es-ES" sz="1800" dirty="0">
                  <a:solidFill>
                    <a:schemeClr val="dk1"/>
                  </a:solidFill>
                  <a:latin typeface="Calibri"/>
                  <a:ea typeface="Calibri"/>
                  <a:cs typeface="Calibri"/>
                  <a:sym typeface="Calibri"/>
                </a:rPr>
                <a:t> del </a:t>
              </a:r>
              <a:r>
                <a:rPr lang="es-ES" sz="1800" dirty="0" err="1">
                  <a:solidFill>
                    <a:schemeClr val="dk1"/>
                  </a:solidFill>
                  <a:latin typeface="Calibri"/>
                  <a:ea typeface="Calibri"/>
                  <a:cs typeface="Calibri"/>
                  <a:sym typeface="Calibri"/>
                </a:rPr>
                <a:t>nostro</a:t>
              </a:r>
              <a:r>
                <a:rPr lang="es-ES" sz="1800" dirty="0">
                  <a:solidFill>
                    <a:schemeClr val="dk1"/>
                  </a:solidFill>
                  <a:latin typeface="Calibri"/>
                  <a:ea typeface="Calibri"/>
                  <a:cs typeface="Calibri"/>
                  <a:sym typeface="Calibri"/>
                </a:rPr>
                <a:t> </a:t>
              </a:r>
              <a:r>
                <a:rPr lang="es-ES" sz="1800" dirty="0" err="1">
                  <a:solidFill>
                    <a:schemeClr val="dk1"/>
                  </a:solidFill>
                  <a:latin typeface="Calibri"/>
                  <a:ea typeface="Calibri"/>
                  <a:cs typeface="Calibri"/>
                  <a:sym typeface="Calibri"/>
                </a:rPr>
                <a:t>Statuto</a:t>
              </a:r>
              <a:r>
                <a:rPr lang="es-ES" sz="1800" dirty="0">
                  <a:solidFill>
                    <a:schemeClr val="dk1"/>
                  </a:solidFill>
                  <a:latin typeface="Calibri"/>
                  <a:ea typeface="Calibri"/>
                  <a:cs typeface="Calibri"/>
                  <a:sym typeface="Calibri"/>
                </a:rPr>
                <a:t>:</a:t>
              </a:r>
            </a:p>
          </p:txBody>
        </p:sp>
        <p:sp>
          <p:nvSpPr>
            <p:cNvPr id="150" name="Shape 150"/>
            <p:cNvSpPr/>
            <p:nvPr/>
          </p:nvSpPr>
          <p:spPr>
            <a:xfrm>
              <a:off x="4294787" y="1468962"/>
              <a:ext cx="1526343" cy="3182752"/>
            </a:xfrm>
            <a:prstGeom prst="roundRect">
              <a:avLst>
                <a:gd name="adj" fmla="val 10000"/>
              </a:avLst>
            </a:prstGeom>
            <a:solidFill>
              <a:schemeClr val="lt1"/>
            </a:solidFill>
            <a:ln w="25400" cap="flat" cmpd="sng">
              <a:solidFill>
                <a:srgbClr val="4674AA"/>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51" name="Shape 151"/>
            <p:cNvSpPr txBox="1"/>
            <p:nvPr/>
          </p:nvSpPr>
          <p:spPr>
            <a:xfrm>
              <a:off x="4339492" y="1513667"/>
              <a:ext cx="1436934" cy="3093343"/>
            </a:xfrm>
            <a:prstGeom prst="rect">
              <a:avLst/>
            </a:prstGeom>
            <a:solidFill>
              <a:schemeClr val="accent1">
                <a:lumMod val="60000"/>
                <a:lumOff val="40000"/>
              </a:schemeClr>
            </a:solidFill>
            <a:ln>
              <a:noFill/>
            </a:ln>
          </p:spPr>
          <p:txBody>
            <a:bodyPr lIns="45700" tIns="34275" rIns="45700" bIns="34275" anchor="ctr" anchorCtr="0">
              <a:noAutofit/>
            </a:bodyPr>
            <a:lstStyle/>
            <a:p>
              <a:pPr algn="ctr"/>
              <a:r>
                <a:rPr lang="it-IT" b="1" dirty="0">
                  <a:solidFill>
                    <a:schemeClr val="tx1"/>
                  </a:solidFill>
                  <a:latin typeface="Century Gothic" panose="020B0502020202020204" pitchFamily="34" charset="0"/>
                  <a:ea typeface="Calibri"/>
                  <a:cs typeface="Calibri"/>
                </a:rPr>
                <a:t>Capitolo 3</a:t>
              </a:r>
            </a:p>
            <a:p>
              <a:pPr algn="ctr"/>
              <a:r>
                <a:rPr lang="it-IT" b="1" dirty="0">
                  <a:solidFill>
                    <a:schemeClr val="tx1"/>
                  </a:solidFill>
                  <a:latin typeface="Century Gothic" panose="020B0502020202020204" pitchFamily="34" charset="0"/>
                  <a:ea typeface="Calibri"/>
                  <a:cs typeface="Calibri"/>
                </a:rPr>
                <a:t>I SOCI E GLI ORGANI SOCIALI</a:t>
              </a:r>
            </a:p>
            <a:p>
              <a:pPr marL="0" marR="0" lvl="0" indent="0" algn="ctr" rtl="0">
                <a:lnSpc>
                  <a:spcPct val="90000"/>
                </a:lnSpc>
                <a:spcBef>
                  <a:spcPts val="630"/>
                </a:spcBef>
                <a:spcAft>
                  <a:spcPts val="0"/>
                </a:spcAft>
                <a:buSzPct val="25000"/>
                <a:buNone/>
              </a:pPr>
              <a:r>
                <a:rPr lang="en-GB" b="0" i="0" u="none" strike="noStrike" cap="none" dirty="0">
                  <a:solidFill>
                    <a:schemeClr val="tx1"/>
                  </a:solidFill>
                  <a:latin typeface="Century Gothic" panose="020B0502020202020204" pitchFamily="34" charset="0"/>
                  <a:ea typeface="Calibri"/>
                  <a:cs typeface="Calibri"/>
                  <a:sym typeface="Calibri"/>
                </a:rPr>
                <a:t>ART.7 REQUISITI DEI SOCI</a:t>
              </a:r>
            </a:p>
          </p:txBody>
        </p:sp>
        <p:sp>
          <p:nvSpPr>
            <p:cNvPr id="152" name="Shape 152"/>
            <p:cNvSpPr/>
            <p:nvPr/>
          </p:nvSpPr>
          <p:spPr>
            <a:xfrm>
              <a:off x="6155019" y="0"/>
              <a:ext cx="1907930" cy="4896543"/>
            </a:xfrm>
            <a:prstGeom prst="roundRect">
              <a:avLst>
                <a:gd name="adj" fmla="val 10000"/>
              </a:avLst>
            </a:prstGeom>
            <a:solidFill>
              <a:srgbClr val="CCC0D9"/>
            </a:solidFill>
            <a:ln>
              <a:noFill/>
            </a:ln>
          </p:spPr>
          <p:txBody>
            <a:bodyPr lIns="91425" tIns="91425" rIns="91425" bIns="91425" anchor="ctr" anchorCtr="0">
              <a:noAutofit/>
            </a:bodyPr>
            <a:lstStyle/>
            <a:p>
              <a:pPr lvl="0">
                <a:spcBef>
                  <a:spcPts val="0"/>
                </a:spcBef>
                <a:buNone/>
              </a:pPr>
              <a:endParaRPr/>
            </a:p>
          </p:txBody>
        </p:sp>
        <p:sp>
          <p:nvSpPr>
            <p:cNvPr id="153" name="Shape 153"/>
            <p:cNvSpPr txBox="1"/>
            <p:nvPr/>
          </p:nvSpPr>
          <p:spPr>
            <a:xfrm>
              <a:off x="6155019" y="0"/>
              <a:ext cx="1907930" cy="1468962"/>
            </a:xfrm>
            <a:prstGeom prst="rect">
              <a:avLst/>
            </a:prstGeom>
            <a:noFill/>
            <a:ln>
              <a:noFill/>
            </a:ln>
          </p:spPr>
          <p:txBody>
            <a:bodyPr lIns="68575" tIns="68575" rIns="68575" bIns="68575" anchor="ctr" anchorCtr="0">
              <a:noAutofit/>
            </a:bodyPr>
            <a:lstStyle/>
            <a:p>
              <a:pPr algn="ctr">
                <a:buSzPct val="25000"/>
              </a:pPr>
              <a:r>
                <a:rPr lang="es-ES" sz="1800" dirty="0">
                  <a:solidFill>
                    <a:schemeClr val="dk1"/>
                  </a:solidFill>
                  <a:latin typeface="Calibri"/>
                  <a:ea typeface="Calibri"/>
                  <a:cs typeface="Calibri"/>
                  <a:sym typeface="Calibri"/>
                </a:rPr>
                <a:t>Principio:</a:t>
              </a:r>
            </a:p>
          </p:txBody>
        </p:sp>
        <p:sp>
          <p:nvSpPr>
            <p:cNvPr id="154" name="Shape 154"/>
            <p:cNvSpPr/>
            <p:nvPr/>
          </p:nvSpPr>
          <p:spPr>
            <a:xfrm>
              <a:off x="6345812" y="1468962"/>
              <a:ext cx="1526343" cy="3182752"/>
            </a:xfrm>
            <a:prstGeom prst="roundRect">
              <a:avLst>
                <a:gd name="adj" fmla="val 10000"/>
              </a:avLst>
            </a:prstGeom>
            <a:solidFill>
              <a:srgbClr val="5F497A"/>
            </a:solidFill>
            <a:ln w="25400" cap="flat" cmpd="sng">
              <a:solidFill>
                <a:srgbClr val="4674AA"/>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55" name="Shape 155"/>
            <p:cNvSpPr txBox="1"/>
            <p:nvPr/>
          </p:nvSpPr>
          <p:spPr>
            <a:xfrm>
              <a:off x="6390517" y="1513667"/>
              <a:ext cx="1436934" cy="3093343"/>
            </a:xfrm>
            <a:prstGeom prst="rect">
              <a:avLst/>
            </a:prstGeom>
            <a:noFill/>
            <a:ln>
              <a:noFill/>
            </a:ln>
          </p:spPr>
          <p:txBody>
            <a:bodyPr lIns="35550" tIns="26650" rIns="35550" bIns="26650" anchor="ctr" anchorCtr="0">
              <a:noAutofit/>
            </a:bodyPr>
            <a:lstStyle/>
            <a:p>
              <a:pPr algn="ctr">
                <a:lnSpc>
                  <a:spcPct val="120000"/>
                </a:lnSpc>
                <a:buSzPct val="25000"/>
              </a:pPr>
              <a:r>
                <a:rPr lang="en-GB" dirty="0">
                  <a:solidFill>
                    <a:schemeClr val="lt1"/>
                  </a:solidFill>
                  <a:latin typeface="Century Gothic" panose="020B0502020202020204" pitchFamily="34" charset="0"/>
                  <a:ea typeface="Calibri"/>
                  <a:cs typeface="Calibri"/>
                  <a:sym typeface="Calibri"/>
                </a:rPr>
                <a:t>1° principio </a:t>
              </a:r>
              <a:r>
                <a:rPr lang="en-GB" dirty="0" err="1">
                  <a:solidFill>
                    <a:schemeClr val="lt1"/>
                  </a:solidFill>
                  <a:latin typeface="Century Gothic" panose="020B0502020202020204" pitchFamily="34" charset="0"/>
                  <a:ea typeface="Calibri"/>
                  <a:cs typeface="Calibri"/>
                  <a:sym typeface="Calibri"/>
                </a:rPr>
                <a:t>adesione</a:t>
              </a:r>
              <a:r>
                <a:rPr lang="en-GB" dirty="0">
                  <a:solidFill>
                    <a:schemeClr val="lt1"/>
                  </a:solidFill>
                  <a:latin typeface="Century Gothic" panose="020B0502020202020204" pitchFamily="34" charset="0"/>
                  <a:ea typeface="Calibri"/>
                  <a:cs typeface="Calibri"/>
                  <a:sym typeface="Calibri"/>
                </a:rPr>
                <a:t> </a:t>
              </a:r>
              <a:r>
                <a:rPr lang="en-GB" dirty="0" err="1">
                  <a:solidFill>
                    <a:schemeClr val="lt1"/>
                  </a:solidFill>
                  <a:latin typeface="Century Gothic" panose="020B0502020202020204" pitchFamily="34" charset="0"/>
                  <a:ea typeface="Calibri"/>
                  <a:cs typeface="Calibri"/>
                  <a:sym typeface="Calibri"/>
                </a:rPr>
                <a:t>libera</a:t>
              </a:r>
              <a:r>
                <a:rPr lang="en-GB" dirty="0">
                  <a:solidFill>
                    <a:schemeClr val="lt1"/>
                  </a:solidFill>
                  <a:latin typeface="Century Gothic" panose="020B0502020202020204" pitchFamily="34" charset="0"/>
                  <a:ea typeface="Calibri"/>
                  <a:cs typeface="Calibri"/>
                  <a:sym typeface="Calibri"/>
                </a:rPr>
                <a:t> e </a:t>
              </a:r>
              <a:r>
                <a:rPr lang="en-GB" dirty="0" err="1">
                  <a:solidFill>
                    <a:schemeClr val="lt1"/>
                  </a:solidFill>
                  <a:latin typeface="Century Gothic" panose="020B0502020202020204" pitchFamily="34" charset="0"/>
                  <a:ea typeface="Calibri"/>
                  <a:cs typeface="Calibri"/>
                  <a:sym typeface="Calibri"/>
                </a:rPr>
                <a:t>volontaria</a:t>
              </a:r>
              <a:r>
                <a:rPr lang="en-GB" dirty="0">
                  <a:solidFill>
                    <a:schemeClr val="lt1"/>
                  </a:solidFill>
                  <a:latin typeface="Century Gothic" panose="020B0502020202020204" pitchFamily="34" charset="0"/>
                  <a:ea typeface="Calibri"/>
                  <a:cs typeface="Calibri"/>
                  <a:sym typeface="Calibri"/>
                </a:rPr>
                <a:t> </a:t>
              </a: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p:nvPr/>
        </p:nvSpPr>
        <p:spPr>
          <a:xfrm>
            <a:off x="-1046" y="0"/>
            <a:ext cx="9144000" cy="1143000"/>
          </a:xfrm>
          <a:prstGeom prst="rect">
            <a:avLst/>
          </a:prstGeom>
          <a:noFill/>
          <a:ln>
            <a:noFill/>
          </a:ln>
        </p:spPr>
        <p:txBody>
          <a:bodyPr lIns="91375" tIns="45675" rIns="323750" bIns="45675" anchor="ctr" anchorCtr="0">
            <a:noAutofit/>
          </a:bodyPr>
          <a:lstStyle/>
          <a:p>
            <a:pPr algn="ctr">
              <a:buSzPct val="25000"/>
            </a:pPr>
            <a:r>
              <a:rPr lang="es-ES" sz="2000" dirty="0">
                <a:solidFill>
                  <a:schemeClr val="tx1"/>
                </a:solidFill>
                <a:latin typeface="Century Gothic"/>
                <a:sym typeface="Century Gothic"/>
              </a:rPr>
              <a:t>“</a:t>
            </a:r>
            <a:r>
              <a:rPr lang="es-ES" sz="2000" dirty="0" err="1">
                <a:solidFill>
                  <a:schemeClr val="tx1"/>
                </a:solidFill>
                <a:latin typeface="Century Gothic"/>
                <a:sym typeface="Century Gothic"/>
              </a:rPr>
              <a:t>Music</a:t>
            </a:r>
            <a:r>
              <a:rPr lang="es-ES" sz="2000" dirty="0">
                <a:solidFill>
                  <a:schemeClr val="tx1"/>
                </a:solidFill>
                <a:latin typeface="Century Gothic"/>
                <a:sym typeface="Century Gothic"/>
              </a:rPr>
              <a:t> Coop” </a:t>
            </a:r>
            <a:r>
              <a:rPr lang="es-ES" sz="2000" dirty="0" err="1">
                <a:solidFill>
                  <a:schemeClr val="tx1"/>
                </a:solidFill>
                <a:latin typeface="Century Gothic"/>
                <a:sym typeface="Century Gothic"/>
              </a:rPr>
              <a:t>esempio</a:t>
            </a:r>
            <a:r>
              <a:rPr lang="es-ES" sz="2000" dirty="0">
                <a:solidFill>
                  <a:schemeClr val="tx1"/>
                </a:solidFill>
                <a:latin typeface="Century Gothic"/>
                <a:sym typeface="Century Gothic"/>
              </a:rPr>
              <a:t> 2</a:t>
            </a:r>
          </a:p>
        </p:txBody>
      </p:sp>
      <p:sp>
        <p:nvSpPr>
          <p:cNvPr id="184" name="Shape 184"/>
          <p:cNvSpPr/>
          <p:nvPr/>
        </p:nvSpPr>
        <p:spPr>
          <a:xfrm>
            <a:off x="611560" y="6381328"/>
            <a:ext cx="1008112" cy="404663"/>
          </a:xfrm>
          <a:prstGeom prst="roundRect">
            <a:avLst>
              <a:gd name="adj" fmla="val 16667"/>
            </a:avLst>
          </a:prstGeom>
          <a:solidFill>
            <a:schemeClr val="l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grpSp>
        <p:nvGrpSpPr>
          <p:cNvPr id="185" name="Shape 185"/>
          <p:cNvGrpSpPr/>
          <p:nvPr/>
        </p:nvGrpSpPr>
        <p:grpSpPr>
          <a:xfrm>
            <a:off x="540451" y="1143000"/>
            <a:ext cx="8061005" cy="4896543"/>
            <a:chOff x="1944" y="0"/>
            <a:chExt cx="8061005" cy="4896543"/>
          </a:xfrm>
        </p:grpSpPr>
        <p:sp>
          <p:nvSpPr>
            <p:cNvPr id="186" name="Shape 186"/>
            <p:cNvSpPr/>
            <p:nvPr/>
          </p:nvSpPr>
          <p:spPr>
            <a:xfrm>
              <a:off x="1944" y="0"/>
              <a:ext cx="1907930" cy="4896543"/>
            </a:xfrm>
            <a:prstGeom prst="roundRect">
              <a:avLst>
                <a:gd name="adj" fmla="val 10000"/>
              </a:avLst>
            </a:prstGeom>
            <a:solidFill>
              <a:srgbClr val="FBD4B4"/>
            </a:solidFill>
            <a:ln>
              <a:noFill/>
            </a:ln>
          </p:spPr>
          <p:txBody>
            <a:bodyPr lIns="91425" tIns="91425" rIns="91425" bIns="91425" anchor="ctr" anchorCtr="0">
              <a:noAutofit/>
            </a:bodyPr>
            <a:lstStyle/>
            <a:p>
              <a:pPr lvl="0">
                <a:spcBef>
                  <a:spcPts val="0"/>
                </a:spcBef>
                <a:buNone/>
              </a:pPr>
              <a:endParaRPr/>
            </a:p>
          </p:txBody>
        </p:sp>
        <p:sp>
          <p:nvSpPr>
            <p:cNvPr id="187" name="Shape 187"/>
            <p:cNvSpPr txBox="1"/>
            <p:nvPr/>
          </p:nvSpPr>
          <p:spPr>
            <a:xfrm>
              <a:off x="1944" y="0"/>
              <a:ext cx="1907930" cy="1468962"/>
            </a:xfrm>
            <a:prstGeom prst="rect">
              <a:avLst/>
            </a:prstGeom>
            <a:noFill/>
            <a:ln>
              <a:noFill/>
            </a:ln>
          </p:spPr>
          <p:txBody>
            <a:bodyPr lIns="68575" tIns="68575" rIns="68575" bIns="68575" anchor="ctr" anchorCtr="0">
              <a:noAutofit/>
            </a:bodyPr>
            <a:lstStyle/>
            <a:p>
              <a:pPr lvl="0" algn="ctr">
                <a:buSzPct val="25000"/>
              </a:pPr>
              <a:r>
                <a:rPr lang="es-ES" sz="1800" dirty="0" err="1">
                  <a:solidFill>
                    <a:schemeClr val="dk1"/>
                  </a:solidFill>
                  <a:latin typeface="Calibri"/>
                  <a:ea typeface="Calibri"/>
                  <a:cs typeface="Calibri"/>
                  <a:sym typeface="Calibri"/>
                </a:rPr>
                <a:t>Perchè</a:t>
              </a:r>
              <a:r>
                <a:rPr lang="es-ES" sz="1800" dirty="0">
                  <a:solidFill>
                    <a:schemeClr val="dk1"/>
                  </a:solidFill>
                  <a:latin typeface="Calibri"/>
                  <a:ea typeface="Calibri"/>
                  <a:cs typeface="Calibri"/>
                  <a:sym typeface="Calibri"/>
                </a:rPr>
                <a:t>?</a:t>
              </a:r>
            </a:p>
            <a:p>
              <a:pPr lvl="0" algn="ctr">
                <a:spcBef>
                  <a:spcPts val="630"/>
                </a:spcBef>
                <a:buSzPct val="25000"/>
              </a:pPr>
              <a:r>
                <a:rPr lang="es-ES" sz="1800" dirty="0" err="1">
                  <a:solidFill>
                    <a:schemeClr val="dk1"/>
                  </a:solidFill>
                  <a:latin typeface="Calibri"/>
                  <a:ea typeface="Calibri"/>
                  <a:cs typeface="Calibri"/>
                  <a:sym typeface="Calibri"/>
                </a:rPr>
                <a:t>Qual</a:t>
              </a:r>
              <a:r>
                <a:rPr lang="es-ES" sz="1800" dirty="0">
                  <a:solidFill>
                    <a:schemeClr val="dk1"/>
                  </a:solidFill>
                  <a:latin typeface="Calibri"/>
                  <a:ea typeface="Calibri"/>
                  <a:cs typeface="Calibri"/>
                  <a:sym typeface="Calibri"/>
                </a:rPr>
                <a:t> è </a:t>
              </a:r>
              <a:r>
                <a:rPr lang="es-ES" sz="1800" dirty="0" err="1">
                  <a:solidFill>
                    <a:schemeClr val="dk1"/>
                  </a:solidFill>
                  <a:latin typeface="Calibri"/>
                  <a:ea typeface="Calibri"/>
                  <a:cs typeface="Calibri"/>
                  <a:sym typeface="Calibri"/>
                </a:rPr>
                <a:t>il</a:t>
              </a:r>
              <a:r>
                <a:rPr lang="es-ES" sz="1800" dirty="0">
                  <a:solidFill>
                    <a:schemeClr val="dk1"/>
                  </a:solidFill>
                  <a:latin typeface="Calibri"/>
                  <a:ea typeface="Calibri"/>
                  <a:cs typeface="Calibri"/>
                  <a:sym typeface="Calibri"/>
                </a:rPr>
                <a:t> </a:t>
              </a:r>
              <a:r>
                <a:rPr lang="es-ES" sz="1800" dirty="0" err="1">
                  <a:solidFill>
                    <a:schemeClr val="dk1"/>
                  </a:solidFill>
                  <a:latin typeface="Calibri"/>
                  <a:ea typeface="Calibri"/>
                  <a:cs typeface="Calibri"/>
                  <a:sym typeface="Calibri"/>
                </a:rPr>
                <a:t>nostro</a:t>
              </a:r>
              <a:r>
                <a:rPr lang="es-ES" sz="1800" dirty="0">
                  <a:solidFill>
                    <a:schemeClr val="dk1"/>
                  </a:solidFill>
                  <a:latin typeface="Calibri"/>
                  <a:ea typeface="Calibri"/>
                  <a:cs typeface="Calibri"/>
                  <a:sym typeface="Calibri"/>
                </a:rPr>
                <a:t> </a:t>
              </a:r>
              <a:r>
                <a:rPr lang="es-ES" sz="1800" dirty="0" err="1">
                  <a:solidFill>
                    <a:schemeClr val="dk1"/>
                  </a:solidFill>
                  <a:latin typeface="Calibri"/>
                  <a:ea typeface="Calibri"/>
                  <a:cs typeface="Calibri"/>
                  <a:sym typeface="Calibri"/>
                </a:rPr>
                <a:t>obiettivo</a:t>
              </a:r>
              <a:r>
                <a:rPr lang="es-ES" sz="1800" dirty="0">
                  <a:solidFill>
                    <a:schemeClr val="dk1"/>
                  </a:solidFill>
                  <a:latin typeface="Calibri"/>
                  <a:ea typeface="Calibri"/>
                  <a:cs typeface="Calibri"/>
                  <a:sym typeface="Calibri"/>
                </a:rPr>
                <a:t>?</a:t>
              </a:r>
            </a:p>
            <a:p>
              <a:pPr algn="ctr">
                <a:lnSpc>
                  <a:spcPct val="120000"/>
                </a:lnSpc>
                <a:buSzPct val="25000"/>
              </a:pPr>
              <a:endParaRPr lang="es-ES" sz="1800" b="0" i="0" u="none" strike="noStrike" cap="none" dirty="0">
                <a:solidFill>
                  <a:schemeClr val="dk1"/>
                </a:solidFill>
                <a:latin typeface="Calibri"/>
                <a:ea typeface="Calibri"/>
                <a:cs typeface="Calibri"/>
                <a:sym typeface="Calibri"/>
              </a:endParaRPr>
            </a:p>
          </p:txBody>
        </p:sp>
        <p:sp>
          <p:nvSpPr>
            <p:cNvPr id="188" name="Shape 188"/>
            <p:cNvSpPr/>
            <p:nvPr/>
          </p:nvSpPr>
          <p:spPr>
            <a:xfrm>
              <a:off x="192736" y="1468962"/>
              <a:ext cx="1526343" cy="3182752"/>
            </a:xfrm>
            <a:prstGeom prst="roundRect">
              <a:avLst>
                <a:gd name="adj" fmla="val 10000"/>
              </a:avLst>
            </a:prstGeom>
            <a:solidFill>
              <a:srgbClr val="953734"/>
            </a:solidFill>
            <a:ln w="25400" cap="flat" cmpd="sng">
              <a:solidFill>
                <a:srgbClr val="4674AA"/>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89" name="Shape 189"/>
            <p:cNvSpPr txBox="1"/>
            <p:nvPr/>
          </p:nvSpPr>
          <p:spPr>
            <a:xfrm>
              <a:off x="237440" y="1468962"/>
              <a:ext cx="1436934" cy="3093343"/>
            </a:xfrm>
            <a:prstGeom prst="rect">
              <a:avLst/>
            </a:prstGeom>
            <a:noFill/>
            <a:ln>
              <a:noFill/>
            </a:ln>
          </p:spPr>
          <p:txBody>
            <a:bodyPr lIns="45700" tIns="34275" rIns="45700" bIns="34275" anchor="ctr" anchorCtr="0">
              <a:noAutofit/>
            </a:bodyPr>
            <a:lstStyle/>
            <a:p>
              <a:pPr lvl="0" algn="ctr">
                <a:lnSpc>
                  <a:spcPct val="120000"/>
                </a:lnSpc>
                <a:buSzPct val="25000"/>
              </a:pPr>
              <a:r>
                <a:rPr lang="en-GB" dirty="0" err="1">
                  <a:solidFill>
                    <a:schemeClr val="lt1"/>
                  </a:solidFill>
                  <a:latin typeface="Century Gothic" panose="020B0502020202020204" pitchFamily="34" charset="0"/>
                  <a:ea typeface="Century Gothic"/>
                  <a:cs typeface="Century Gothic"/>
                  <a:sym typeface="Century Gothic"/>
                </a:rPr>
                <a:t>Vogliamo</a:t>
              </a:r>
              <a:r>
                <a:rPr lang="en-GB" dirty="0">
                  <a:solidFill>
                    <a:schemeClr val="lt1"/>
                  </a:solidFill>
                  <a:latin typeface="Century Gothic" panose="020B0502020202020204" pitchFamily="34" charset="0"/>
                  <a:ea typeface="Century Gothic"/>
                  <a:cs typeface="Century Gothic"/>
                  <a:sym typeface="Century Gothic"/>
                </a:rPr>
                <a:t> </a:t>
              </a:r>
              <a:r>
                <a:rPr lang="en-GB" dirty="0" err="1">
                  <a:solidFill>
                    <a:schemeClr val="lt1"/>
                  </a:solidFill>
                  <a:latin typeface="Century Gothic" panose="020B0502020202020204" pitchFamily="34" charset="0"/>
                  <a:ea typeface="Century Gothic"/>
                  <a:cs typeface="Century Gothic"/>
                  <a:sym typeface="Century Gothic"/>
                </a:rPr>
                <a:t>che</a:t>
              </a:r>
              <a:r>
                <a:rPr lang="en-GB" dirty="0">
                  <a:solidFill>
                    <a:schemeClr val="lt1"/>
                  </a:solidFill>
                  <a:latin typeface="Century Gothic" panose="020B0502020202020204" pitchFamily="34" charset="0"/>
                  <a:ea typeface="Century Gothic"/>
                  <a:cs typeface="Century Gothic"/>
                  <a:sym typeface="Century Gothic"/>
                </a:rPr>
                <a:t> </a:t>
              </a:r>
              <a:r>
                <a:rPr lang="en-GB" dirty="0" err="1">
                  <a:solidFill>
                    <a:schemeClr val="lt1"/>
                  </a:solidFill>
                  <a:latin typeface="Century Gothic" panose="020B0502020202020204" pitchFamily="34" charset="0"/>
                  <a:ea typeface="Century Gothic"/>
                  <a:cs typeface="Century Gothic"/>
                  <a:sym typeface="Century Gothic"/>
                </a:rPr>
                <a:t>l’opinione</a:t>
              </a:r>
              <a:r>
                <a:rPr lang="en-GB" dirty="0">
                  <a:solidFill>
                    <a:schemeClr val="lt1"/>
                  </a:solidFill>
                  <a:latin typeface="Century Gothic" panose="020B0502020202020204" pitchFamily="34" charset="0"/>
                  <a:ea typeface="Century Gothic"/>
                  <a:cs typeface="Century Gothic"/>
                  <a:sym typeface="Century Gothic"/>
                </a:rPr>
                <a:t> e </a:t>
              </a:r>
              <a:r>
                <a:rPr lang="en-GB" dirty="0" err="1">
                  <a:solidFill>
                    <a:schemeClr val="lt1"/>
                  </a:solidFill>
                  <a:latin typeface="Century Gothic" panose="020B0502020202020204" pitchFamily="34" charset="0"/>
                  <a:ea typeface="Century Gothic"/>
                  <a:cs typeface="Century Gothic"/>
                  <a:sym typeface="Century Gothic"/>
                </a:rPr>
                <a:t>il</a:t>
              </a:r>
              <a:r>
                <a:rPr lang="en-GB" dirty="0">
                  <a:solidFill>
                    <a:schemeClr val="lt1"/>
                  </a:solidFill>
                  <a:latin typeface="Century Gothic" panose="020B0502020202020204" pitchFamily="34" charset="0"/>
                  <a:ea typeface="Century Gothic"/>
                  <a:cs typeface="Century Gothic"/>
                  <a:sym typeface="Century Gothic"/>
                </a:rPr>
                <a:t> </a:t>
              </a:r>
              <a:r>
                <a:rPr lang="en-GB" dirty="0" err="1">
                  <a:solidFill>
                    <a:schemeClr val="lt1"/>
                  </a:solidFill>
                  <a:latin typeface="Century Gothic" panose="020B0502020202020204" pitchFamily="34" charset="0"/>
                  <a:ea typeface="Century Gothic"/>
                  <a:cs typeface="Century Gothic"/>
                  <a:sym typeface="Century Gothic"/>
                </a:rPr>
                <a:t>voto</a:t>
              </a:r>
              <a:r>
                <a:rPr lang="en-GB" dirty="0">
                  <a:solidFill>
                    <a:schemeClr val="lt1"/>
                  </a:solidFill>
                  <a:latin typeface="Century Gothic" panose="020B0502020202020204" pitchFamily="34" charset="0"/>
                  <a:ea typeface="Century Gothic"/>
                  <a:cs typeface="Century Gothic"/>
                  <a:sym typeface="Century Gothic"/>
                </a:rPr>
                <a:t> di </a:t>
              </a:r>
              <a:r>
                <a:rPr lang="en-GB" dirty="0" err="1">
                  <a:solidFill>
                    <a:schemeClr val="lt1"/>
                  </a:solidFill>
                  <a:latin typeface="Century Gothic" panose="020B0502020202020204" pitchFamily="34" charset="0"/>
                  <a:ea typeface="Century Gothic"/>
                  <a:cs typeface="Century Gothic"/>
                  <a:sym typeface="Century Gothic"/>
                </a:rPr>
                <a:t>ogni</a:t>
              </a:r>
              <a:r>
                <a:rPr lang="en-GB" dirty="0">
                  <a:solidFill>
                    <a:schemeClr val="lt1"/>
                  </a:solidFill>
                  <a:latin typeface="Century Gothic" panose="020B0502020202020204" pitchFamily="34" charset="0"/>
                  <a:ea typeface="Century Gothic"/>
                  <a:cs typeface="Century Gothic"/>
                  <a:sym typeface="Century Gothic"/>
                </a:rPr>
                <a:t> </a:t>
              </a:r>
              <a:r>
                <a:rPr lang="en-GB" dirty="0" err="1">
                  <a:solidFill>
                    <a:schemeClr val="lt1"/>
                  </a:solidFill>
                  <a:latin typeface="Century Gothic" panose="020B0502020202020204" pitchFamily="34" charset="0"/>
                  <a:ea typeface="Century Gothic"/>
                  <a:cs typeface="Century Gothic"/>
                  <a:sym typeface="Century Gothic"/>
                </a:rPr>
                <a:t>singolo</a:t>
              </a:r>
              <a:r>
                <a:rPr lang="en-GB" dirty="0">
                  <a:solidFill>
                    <a:schemeClr val="lt1"/>
                  </a:solidFill>
                  <a:latin typeface="Century Gothic" panose="020B0502020202020204" pitchFamily="34" charset="0"/>
                  <a:ea typeface="Century Gothic"/>
                  <a:cs typeface="Century Gothic"/>
                  <a:sym typeface="Century Gothic"/>
                </a:rPr>
                <a:t> socio </a:t>
              </a:r>
              <a:r>
                <a:rPr lang="en-GB" dirty="0" err="1">
                  <a:solidFill>
                    <a:schemeClr val="lt1"/>
                  </a:solidFill>
                  <a:latin typeface="Century Gothic" panose="020B0502020202020204" pitchFamily="34" charset="0"/>
                  <a:ea typeface="Century Gothic"/>
                  <a:cs typeface="Century Gothic"/>
                  <a:sym typeface="Century Gothic"/>
                </a:rPr>
                <a:t>attivo</a:t>
              </a:r>
              <a:r>
                <a:rPr lang="en-GB" dirty="0">
                  <a:solidFill>
                    <a:schemeClr val="lt1"/>
                  </a:solidFill>
                  <a:latin typeface="Century Gothic" panose="020B0502020202020204" pitchFamily="34" charset="0"/>
                  <a:ea typeface="Century Gothic"/>
                  <a:cs typeface="Century Gothic"/>
                  <a:sym typeface="Century Gothic"/>
                </a:rPr>
                <a:t> </a:t>
              </a:r>
              <a:r>
                <a:rPr lang="en-GB" dirty="0" err="1">
                  <a:solidFill>
                    <a:schemeClr val="lt1"/>
                  </a:solidFill>
                  <a:latin typeface="Century Gothic" panose="020B0502020202020204" pitchFamily="34" charset="0"/>
                  <a:ea typeface="Century Gothic"/>
                  <a:cs typeface="Century Gothic"/>
                  <a:sym typeface="Century Gothic"/>
                </a:rPr>
                <a:t>contino</a:t>
              </a:r>
              <a:r>
                <a:rPr lang="en-GB" dirty="0">
                  <a:solidFill>
                    <a:schemeClr val="lt1"/>
                  </a:solidFill>
                  <a:latin typeface="Century Gothic" panose="020B0502020202020204" pitchFamily="34" charset="0"/>
                  <a:ea typeface="Century Gothic"/>
                  <a:cs typeface="Century Gothic"/>
                  <a:sym typeface="Century Gothic"/>
                </a:rPr>
                <a:t> in </a:t>
              </a:r>
              <a:r>
                <a:rPr lang="en-GB" dirty="0" err="1">
                  <a:solidFill>
                    <a:schemeClr val="lt1"/>
                  </a:solidFill>
                  <a:latin typeface="Century Gothic" panose="020B0502020202020204" pitchFamily="34" charset="0"/>
                  <a:ea typeface="Century Gothic"/>
                  <a:cs typeface="Century Gothic"/>
                  <a:sym typeface="Century Gothic"/>
                </a:rPr>
                <a:t>ugual</a:t>
              </a:r>
              <a:r>
                <a:rPr lang="en-GB" dirty="0">
                  <a:solidFill>
                    <a:schemeClr val="lt1"/>
                  </a:solidFill>
                  <a:latin typeface="Century Gothic" panose="020B0502020202020204" pitchFamily="34" charset="0"/>
                  <a:ea typeface="Century Gothic"/>
                  <a:cs typeface="Century Gothic"/>
                  <a:sym typeface="Century Gothic"/>
                </a:rPr>
                <a:t> </a:t>
              </a:r>
              <a:r>
                <a:rPr lang="en-GB" dirty="0" err="1">
                  <a:solidFill>
                    <a:schemeClr val="lt1"/>
                  </a:solidFill>
                  <a:latin typeface="Century Gothic" panose="020B0502020202020204" pitchFamily="34" charset="0"/>
                  <a:ea typeface="Century Gothic"/>
                  <a:cs typeface="Century Gothic"/>
                  <a:sym typeface="Century Gothic"/>
                </a:rPr>
                <a:t>modo</a:t>
              </a:r>
              <a:r>
                <a:rPr lang="en-GB" dirty="0">
                  <a:solidFill>
                    <a:schemeClr val="lt1"/>
                  </a:solidFill>
                  <a:latin typeface="Century Gothic" panose="020B0502020202020204" pitchFamily="34" charset="0"/>
                  <a:ea typeface="Century Gothic"/>
                  <a:cs typeface="Century Gothic"/>
                  <a:sym typeface="Century Gothic"/>
                </a:rPr>
                <a:t> </a:t>
              </a:r>
              <a:r>
                <a:rPr lang="en-GB" dirty="0" err="1">
                  <a:solidFill>
                    <a:schemeClr val="lt1"/>
                  </a:solidFill>
                  <a:latin typeface="Century Gothic" panose="020B0502020202020204" pitchFamily="34" charset="0"/>
                  <a:ea typeface="Century Gothic"/>
                  <a:cs typeface="Century Gothic"/>
                  <a:sym typeface="Century Gothic"/>
                </a:rPr>
                <a:t>nella</a:t>
              </a:r>
              <a:r>
                <a:rPr lang="en-GB" dirty="0">
                  <a:solidFill>
                    <a:schemeClr val="lt1"/>
                  </a:solidFill>
                  <a:latin typeface="Century Gothic" panose="020B0502020202020204" pitchFamily="34" charset="0"/>
                  <a:ea typeface="Century Gothic"/>
                  <a:cs typeface="Century Gothic"/>
                  <a:sym typeface="Century Gothic"/>
                </a:rPr>
                <a:t> </a:t>
              </a:r>
              <a:r>
                <a:rPr lang="en-GB" dirty="0" err="1">
                  <a:solidFill>
                    <a:schemeClr val="lt1"/>
                  </a:solidFill>
                  <a:latin typeface="Century Gothic" panose="020B0502020202020204" pitchFamily="34" charset="0"/>
                  <a:ea typeface="Century Gothic"/>
                  <a:cs typeface="Century Gothic"/>
                  <a:sym typeface="Century Gothic"/>
                </a:rPr>
                <a:t>assunzione</a:t>
              </a:r>
              <a:r>
                <a:rPr lang="en-GB" dirty="0">
                  <a:solidFill>
                    <a:schemeClr val="lt1"/>
                  </a:solidFill>
                  <a:latin typeface="Century Gothic" panose="020B0502020202020204" pitchFamily="34" charset="0"/>
                  <a:ea typeface="Century Gothic"/>
                  <a:cs typeface="Century Gothic"/>
                  <a:sym typeface="Century Gothic"/>
                </a:rPr>
                <a:t> </a:t>
              </a:r>
              <a:r>
                <a:rPr lang="en-GB" dirty="0" err="1">
                  <a:solidFill>
                    <a:schemeClr val="lt1"/>
                  </a:solidFill>
                  <a:latin typeface="Century Gothic" panose="020B0502020202020204" pitchFamily="34" charset="0"/>
                  <a:ea typeface="Century Gothic"/>
                  <a:cs typeface="Century Gothic"/>
                  <a:sym typeface="Century Gothic"/>
                </a:rPr>
                <a:t>delle</a:t>
              </a:r>
              <a:r>
                <a:rPr lang="en-GB" dirty="0">
                  <a:solidFill>
                    <a:schemeClr val="lt1"/>
                  </a:solidFill>
                  <a:latin typeface="Century Gothic" panose="020B0502020202020204" pitchFamily="34" charset="0"/>
                  <a:ea typeface="Century Gothic"/>
                  <a:cs typeface="Century Gothic"/>
                  <a:sym typeface="Century Gothic"/>
                </a:rPr>
                <a:t> </a:t>
              </a:r>
              <a:r>
                <a:rPr lang="en-GB" dirty="0" err="1">
                  <a:solidFill>
                    <a:schemeClr val="lt1"/>
                  </a:solidFill>
                  <a:latin typeface="Century Gothic" panose="020B0502020202020204" pitchFamily="34" charset="0"/>
                  <a:ea typeface="Century Gothic"/>
                  <a:cs typeface="Century Gothic"/>
                  <a:sym typeface="Century Gothic"/>
                </a:rPr>
                <a:t>decisioni</a:t>
              </a:r>
              <a:r>
                <a:rPr lang="en-GB" dirty="0">
                  <a:solidFill>
                    <a:schemeClr val="lt1"/>
                  </a:solidFill>
                  <a:latin typeface="Century Gothic" panose="020B0502020202020204" pitchFamily="34" charset="0"/>
                  <a:ea typeface="Century Gothic"/>
                  <a:cs typeface="Century Gothic"/>
                  <a:sym typeface="Century Gothic"/>
                </a:rPr>
                <a:t> </a:t>
              </a:r>
              <a:r>
                <a:rPr lang="en-GB" dirty="0" err="1">
                  <a:solidFill>
                    <a:schemeClr val="lt1"/>
                  </a:solidFill>
                  <a:latin typeface="Century Gothic" panose="020B0502020202020204" pitchFamily="34" charset="0"/>
                  <a:ea typeface="Century Gothic"/>
                  <a:cs typeface="Century Gothic"/>
                  <a:sym typeface="Century Gothic"/>
                </a:rPr>
                <a:t>importanti</a:t>
              </a:r>
              <a:endParaRPr lang="en-GB" dirty="0">
                <a:solidFill>
                  <a:schemeClr val="lt1"/>
                </a:solidFill>
                <a:latin typeface="Century Gothic" panose="020B0502020202020204" pitchFamily="34" charset="0"/>
                <a:ea typeface="Century Gothic"/>
                <a:cs typeface="Century Gothic"/>
                <a:sym typeface="Century Gothic"/>
              </a:endParaRPr>
            </a:p>
          </p:txBody>
        </p:sp>
        <p:sp>
          <p:nvSpPr>
            <p:cNvPr id="190" name="Shape 190"/>
            <p:cNvSpPr/>
            <p:nvPr/>
          </p:nvSpPr>
          <p:spPr>
            <a:xfrm>
              <a:off x="2052968" y="0"/>
              <a:ext cx="1907930" cy="4896543"/>
            </a:xfrm>
            <a:prstGeom prst="roundRect">
              <a:avLst>
                <a:gd name="adj" fmla="val 10000"/>
              </a:avLst>
            </a:prstGeom>
            <a:solidFill>
              <a:srgbClr val="C2D59B"/>
            </a:solidFill>
            <a:ln>
              <a:noFill/>
            </a:ln>
          </p:spPr>
          <p:txBody>
            <a:bodyPr lIns="91425" tIns="91425" rIns="91425" bIns="91425" anchor="ctr" anchorCtr="0">
              <a:noAutofit/>
            </a:bodyPr>
            <a:lstStyle/>
            <a:p>
              <a:pPr lvl="0">
                <a:spcBef>
                  <a:spcPts val="0"/>
                </a:spcBef>
                <a:buNone/>
              </a:pPr>
              <a:endParaRPr/>
            </a:p>
          </p:txBody>
        </p:sp>
        <p:sp>
          <p:nvSpPr>
            <p:cNvPr id="191" name="Shape 191"/>
            <p:cNvSpPr txBox="1"/>
            <p:nvPr/>
          </p:nvSpPr>
          <p:spPr>
            <a:xfrm>
              <a:off x="2052968" y="0"/>
              <a:ext cx="1907930" cy="1468962"/>
            </a:xfrm>
            <a:prstGeom prst="rect">
              <a:avLst/>
            </a:prstGeom>
            <a:noFill/>
            <a:ln>
              <a:noFill/>
            </a:ln>
          </p:spPr>
          <p:txBody>
            <a:bodyPr lIns="68575" tIns="68575" rIns="68575" bIns="68575" anchor="ctr" anchorCtr="0">
              <a:noAutofit/>
            </a:bodyPr>
            <a:lstStyle/>
            <a:p>
              <a:pPr lvl="0" algn="ctr">
                <a:lnSpc>
                  <a:spcPct val="120000"/>
                </a:lnSpc>
                <a:buSzPct val="25000"/>
              </a:pPr>
              <a:r>
                <a:rPr lang="es-ES" sz="1800" dirty="0" err="1">
                  <a:solidFill>
                    <a:schemeClr val="dk1"/>
                  </a:solidFill>
                  <a:latin typeface="Calibri"/>
                  <a:ea typeface="Calibri"/>
                  <a:cs typeface="Calibri"/>
                  <a:sym typeface="Calibri"/>
                </a:rPr>
                <a:t>Abbiamo</a:t>
              </a:r>
              <a:r>
                <a:rPr lang="es-ES" sz="1800" dirty="0">
                  <a:solidFill>
                    <a:schemeClr val="dk1"/>
                  </a:solidFill>
                  <a:latin typeface="Calibri"/>
                  <a:ea typeface="Calibri"/>
                  <a:cs typeface="Calibri"/>
                  <a:sym typeface="Calibri"/>
                </a:rPr>
                <a:t> </a:t>
              </a:r>
              <a:r>
                <a:rPr lang="es-ES" sz="1800" dirty="0" err="1">
                  <a:solidFill>
                    <a:schemeClr val="dk1"/>
                  </a:solidFill>
                  <a:latin typeface="Calibri"/>
                  <a:ea typeface="Calibri"/>
                  <a:cs typeface="Calibri"/>
                  <a:sym typeface="Calibri"/>
                </a:rPr>
                <a:t>deciso</a:t>
              </a:r>
              <a:r>
                <a:rPr lang="es-ES" sz="1800" dirty="0">
                  <a:solidFill>
                    <a:schemeClr val="dk1"/>
                  </a:solidFill>
                  <a:latin typeface="Calibri"/>
                  <a:ea typeface="Calibri"/>
                  <a:cs typeface="Calibri"/>
                  <a:sym typeface="Calibri"/>
                </a:rPr>
                <a:t> che:</a:t>
              </a:r>
            </a:p>
          </p:txBody>
        </p:sp>
        <p:sp>
          <p:nvSpPr>
            <p:cNvPr id="192" name="Shape 192"/>
            <p:cNvSpPr/>
            <p:nvPr/>
          </p:nvSpPr>
          <p:spPr>
            <a:xfrm>
              <a:off x="2243761" y="1468962"/>
              <a:ext cx="1526343" cy="3182752"/>
            </a:xfrm>
            <a:prstGeom prst="roundRect">
              <a:avLst>
                <a:gd name="adj" fmla="val 10000"/>
              </a:avLst>
            </a:prstGeom>
            <a:solidFill>
              <a:srgbClr val="76923C"/>
            </a:solidFill>
            <a:ln w="25400" cap="flat" cmpd="sng">
              <a:solidFill>
                <a:srgbClr val="4674AA"/>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93" name="Shape 193"/>
            <p:cNvSpPr txBox="1"/>
            <p:nvPr/>
          </p:nvSpPr>
          <p:spPr>
            <a:xfrm>
              <a:off x="2288466" y="1513667"/>
              <a:ext cx="1436934" cy="3093343"/>
            </a:xfrm>
            <a:prstGeom prst="rect">
              <a:avLst/>
            </a:prstGeom>
            <a:noFill/>
            <a:ln>
              <a:noFill/>
            </a:ln>
          </p:spPr>
          <p:txBody>
            <a:bodyPr lIns="30475" tIns="22850" rIns="30475" bIns="22850" anchor="ctr" anchorCtr="0">
              <a:noAutofit/>
            </a:bodyPr>
            <a:lstStyle/>
            <a:p>
              <a:pPr lvl="0" algn="ctr">
                <a:lnSpc>
                  <a:spcPct val="120000"/>
                </a:lnSpc>
                <a:buSzPct val="25000"/>
              </a:pPr>
              <a:r>
                <a:rPr lang="en-US" dirty="0">
                  <a:solidFill>
                    <a:schemeClr val="lt1"/>
                  </a:solidFill>
                  <a:latin typeface="Century Gothic" panose="020B0502020202020204" pitchFamily="34" charset="0"/>
                  <a:ea typeface="Century Gothic"/>
                  <a:cs typeface="Century Gothic"/>
                  <a:sym typeface="Century Gothic"/>
                </a:rPr>
                <a:t>I </a:t>
              </a:r>
              <a:r>
                <a:rPr lang="en-US" dirty="0" err="1">
                  <a:solidFill>
                    <a:schemeClr val="lt1"/>
                  </a:solidFill>
                  <a:latin typeface="Century Gothic" panose="020B0502020202020204" pitchFamily="34" charset="0"/>
                  <a:ea typeface="Century Gothic"/>
                  <a:cs typeface="Century Gothic"/>
                  <a:sym typeface="Century Gothic"/>
                </a:rPr>
                <a:t>soci</a:t>
              </a:r>
              <a:r>
                <a:rPr lang="en-US" dirty="0">
                  <a:solidFill>
                    <a:schemeClr val="lt1"/>
                  </a:solidFill>
                  <a:latin typeface="Century Gothic" panose="020B0502020202020204" pitchFamily="34" charset="0"/>
                  <a:ea typeface="Century Gothic"/>
                  <a:cs typeface="Century Gothic"/>
                  <a:sym typeface="Century Gothic"/>
                </a:rPr>
                <a:t> </a:t>
              </a:r>
              <a:r>
                <a:rPr lang="en-US" dirty="0" err="1">
                  <a:solidFill>
                    <a:schemeClr val="lt1"/>
                  </a:solidFill>
                  <a:latin typeface="Century Gothic" panose="020B0502020202020204" pitchFamily="34" charset="0"/>
                  <a:ea typeface="Century Gothic"/>
                  <a:cs typeface="Century Gothic"/>
                  <a:sym typeface="Century Gothic"/>
                </a:rPr>
                <a:t>dell’Assemblea</a:t>
              </a:r>
              <a:r>
                <a:rPr lang="en-US" dirty="0">
                  <a:solidFill>
                    <a:schemeClr val="lt1"/>
                  </a:solidFill>
                  <a:latin typeface="Century Gothic" panose="020B0502020202020204" pitchFamily="34" charset="0"/>
                  <a:ea typeface="Century Gothic"/>
                  <a:cs typeface="Century Gothic"/>
                  <a:sym typeface="Century Gothic"/>
                </a:rPr>
                <a:t> di “MUSIC COOP” </a:t>
              </a:r>
              <a:r>
                <a:rPr lang="it-IT" dirty="0">
                  <a:solidFill>
                    <a:schemeClr val="lt1"/>
                  </a:solidFill>
                  <a:latin typeface="Century Gothic" panose="020B0502020202020204" pitchFamily="34" charset="0"/>
                  <a:ea typeface="Century Gothic"/>
                  <a:cs typeface="Century Gothic"/>
                  <a:sym typeface="Century Gothic"/>
                </a:rPr>
                <a:t>prenderanno decisioni  a maggioranza, in base a quanti partecipano all’Assemblea </a:t>
              </a:r>
              <a:endParaRPr lang="en-GB" i="0" u="none" strike="noStrike" cap="none" dirty="0">
                <a:solidFill>
                  <a:schemeClr val="lt1"/>
                </a:solidFill>
                <a:latin typeface="Century Gothic" panose="020B0502020202020204" pitchFamily="34" charset="0"/>
                <a:ea typeface="Century Gothic"/>
                <a:cs typeface="Century Gothic"/>
                <a:sym typeface="Century Gothic"/>
              </a:endParaRPr>
            </a:p>
          </p:txBody>
        </p:sp>
        <p:sp>
          <p:nvSpPr>
            <p:cNvPr id="194" name="Shape 194"/>
            <p:cNvSpPr/>
            <p:nvPr/>
          </p:nvSpPr>
          <p:spPr>
            <a:xfrm>
              <a:off x="4103994" y="0"/>
              <a:ext cx="1907930" cy="4896543"/>
            </a:xfrm>
            <a:prstGeom prst="roundRect">
              <a:avLst>
                <a:gd name="adj" fmla="val 10000"/>
              </a:avLst>
            </a:prstGeom>
            <a:solidFill>
              <a:srgbClr val="CFD7E7"/>
            </a:solidFill>
            <a:ln>
              <a:noFill/>
            </a:ln>
          </p:spPr>
          <p:txBody>
            <a:bodyPr lIns="91425" tIns="91425" rIns="91425" bIns="91425" anchor="ctr" anchorCtr="0">
              <a:noAutofit/>
            </a:bodyPr>
            <a:lstStyle/>
            <a:p>
              <a:pPr lvl="0">
                <a:spcBef>
                  <a:spcPts val="0"/>
                </a:spcBef>
                <a:buNone/>
              </a:pPr>
              <a:endParaRPr lang="en-GB">
                <a:latin typeface="Century Gothic" panose="020B0502020202020204" pitchFamily="34" charset="0"/>
              </a:endParaRPr>
            </a:p>
          </p:txBody>
        </p:sp>
        <p:sp>
          <p:nvSpPr>
            <p:cNvPr id="195" name="Shape 195"/>
            <p:cNvSpPr txBox="1"/>
            <p:nvPr/>
          </p:nvSpPr>
          <p:spPr>
            <a:xfrm>
              <a:off x="4103994" y="0"/>
              <a:ext cx="1907930" cy="1468962"/>
            </a:xfrm>
            <a:prstGeom prst="rect">
              <a:avLst/>
            </a:prstGeom>
            <a:noFill/>
            <a:ln>
              <a:noFill/>
            </a:ln>
          </p:spPr>
          <p:txBody>
            <a:bodyPr lIns="68575" tIns="68575" rIns="68575" bIns="68575" anchor="ctr" anchorCtr="0">
              <a:noAutofit/>
            </a:bodyPr>
            <a:lstStyle/>
            <a:p>
              <a:pPr lvl="0" algn="ctr">
                <a:lnSpc>
                  <a:spcPct val="90000"/>
                </a:lnSpc>
                <a:buSzPct val="25000"/>
              </a:pPr>
              <a:r>
                <a:rPr lang="es-ES" sz="1800" dirty="0">
                  <a:solidFill>
                    <a:schemeClr val="dk1"/>
                  </a:solidFill>
                  <a:latin typeface="Calibri"/>
                  <a:ea typeface="Calibri"/>
                  <a:cs typeface="Calibri"/>
                  <a:sym typeface="Calibri"/>
                </a:rPr>
                <a:t>In </a:t>
              </a:r>
              <a:r>
                <a:rPr lang="es-ES" sz="1800" dirty="0" err="1">
                  <a:solidFill>
                    <a:schemeClr val="dk1"/>
                  </a:solidFill>
                  <a:latin typeface="Calibri"/>
                  <a:ea typeface="Calibri"/>
                  <a:cs typeface="Calibri"/>
                  <a:sym typeface="Calibri"/>
                </a:rPr>
                <a:t>quale</a:t>
              </a:r>
              <a:r>
                <a:rPr lang="es-ES" sz="1800" dirty="0">
                  <a:solidFill>
                    <a:schemeClr val="dk1"/>
                  </a:solidFill>
                  <a:latin typeface="Calibri"/>
                  <a:ea typeface="Calibri"/>
                  <a:cs typeface="Calibri"/>
                  <a:sym typeface="Calibri"/>
                </a:rPr>
                <a:t> </a:t>
              </a:r>
              <a:r>
                <a:rPr lang="es-ES" sz="1800" dirty="0" err="1">
                  <a:solidFill>
                    <a:schemeClr val="dk1"/>
                  </a:solidFill>
                  <a:latin typeface="Calibri"/>
                  <a:ea typeface="Calibri"/>
                  <a:cs typeface="Calibri"/>
                  <a:sym typeface="Calibri"/>
                </a:rPr>
                <a:t>articolo</a:t>
              </a:r>
              <a:r>
                <a:rPr lang="es-ES" sz="1800" dirty="0">
                  <a:solidFill>
                    <a:schemeClr val="dk1"/>
                  </a:solidFill>
                  <a:latin typeface="Calibri"/>
                  <a:ea typeface="Calibri"/>
                  <a:cs typeface="Calibri"/>
                  <a:sym typeface="Calibri"/>
                </a:rPr>
                <a:t> del </a:t>
              </a:r>
              <a:r>
                <a:rPr lang="es-ES" sz="1800" dirty="0" err="1">
                  <a:solidFill>
                    <a:schemeClr val="dk1"/>
                  </a:solidFill>
                  <a:latin typeface="Calibri"/>
                  <a:ea typeface="Calibri"/>
                  <a:cs typeface="Calibri"/>
                  <a:sym typeface="Calibri"/>
                </a:rPr>
                <a:t>nostro</a:t>
              </a:r>
              <a:r>
                <a:rPr lang="es-ES" sz="1800" dirty="0">
                  <a:solidFill>
                    <a:schemeClr val="dk1"/>
                  </a:solidFill>
                  <a:latin typeface="Calibri"/>
                  <a:ea typeface="Calibri"/>
                  <a:cs typeface="Calibri"/>
                  <a:sym typeface="Calibri"/>
                </a:rPr>
                <a:t> </a:t>
              </a:r>
              <a:r>
                <a:rPr lang="es-ES" sz="1800" dirty="0" err="1">
                  <a:solidFill>
                    <a:schemeClr val="dk1"/>
                  </a:solidFill>
                  <a:latin typeface="Calibri"/>
                  <a:ea typeface="Calibri"/>
                  <a:cs typeface="Calibri"/>
                  <a:sym typeface="Calibri"/>
                </a:rPr>
                <a:t>Statuto</a:t>
              </a:r>
              <a:r>
                <a:rPr lang="es-ES" sz="1800" dirty="0">
                  <a:solidFill>
                    <a:schemeClr val="dk1"/>
                  </a:solidFill>
                  <a:latin typeface="Calibri"/>
                  <a:ea typeface="Calibri"/>
                  <a:cs typeface="Calibri"/>
                  <a:sym typeface="Calibri"/>
                </a:rPr>
                <a:t>:</a:t>
              </a:r>
            </a:p>
          </p:txBody>
        </p:sp>
        <p:sp>
          <p:nvSpPr>
            <p:cNvPr id="196" name="Shape 196"/>
            <p:cNvSpPr/>
            <p:nvPr/>
          </p:nvSpPr>
          <p:spPr>
            <a:xfrm>
              <a:off x="4294787" y="1468962"/>
              <a:ext cx="1526343" cy="3182752"/>
            </a:xfrm>
            <a:prstGeom prst="roundRect">
              <a:avLst>
                <a:gd name="adj" fmla="val 10000"/>
              </a:avLst>
            </a:prstGeom>
            <a:solidFill>
              <a:schemeClr val="lt1"/>
            </a:solidFill>
            <a:ln w="25400" cap="flat" cmpd="sng">
              <a:solidFill>
                <a:srgbClr val="4674AA"/>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lang="en-GB">
                <a:latin typeface="Century Gothic" panose="020B0502020202020204" pitchFamily="34" charset="0"/>
              </a:endParaRPr>
            </a:p>
          </p:txBody>
        </p:sp>
        <p:sp>
          <p:nvSpPr>
            <p:cNvPr id="197" name="Shape 197"/>
            <p:cNvSpPr txBox="1"/>
            <p:nvPr/>
          </p:nvSpPr>
          <p:spPr>
            <a:xfrm>
              <a:off x="4339492" y="1513667"/>
              <a:ext cx="1436934" cy="3093343"/>
            </a:xfrm>
            <a:prstGeom prst="rect">
              <a:avLst/>
            </a:prstGeom>
            <a:solidFill>
              <a:schemeClr val="accent1">
                <a:lumMod val="60000"/>
                <a:lumOff val="40000"/>
              </a:schemeClr>
            </a:solidFill>
            <a:ln>
              <a:noFill/>
            </a:ln>
          </p:spPr>
          <p:txBody>
            <a:bodyPr lIns="50800" tIns="38100" rIns="50800" bIns="38100" anchor="ctr" anchorCtr="0">
              <a:noAutofit/>
            </a:bodyPr>
            <a:lstStyle/>
            <a:p>
              <a:pPr algn="ctr"/>
              <a:r>
                <a:rPr lang="it-IT" b="1" dirty="0">
                  <a:solidFill>
                    <a:schemeClr val="tx1"/>
                  </a:solidFill>
                  <a:latin typeface="Century Gothic" panose="020B0502020202020204" pitchFamily="34" charset="0"/>
                  <a:ea typeface="Calibri"/>
                  <a:cs typeface="Calibri"/>
                </a:rPr>
                <a:t>Capitolo 3</a:t>
              </a:r>
            </a:p>
            <a:p>
              <a:pPr algn="ctr"/>
              <a:r>
                <a:rPr lang="it-IT" b="1" dirty="0">
                  <a:solidFill>
                    <a:schemeClr val="tx1"/>
                  </a:solidFill>
                  <a:latin typeface="Century Gothic" panose="020B0502020202020204" pitchFamily="34" charset="0"/>
                  <a:ea typeface="Calibri"/>
                  <a:cs typeface="Calibri"/>
                </a:rPr>
                <a:t>I SOCI E GLI ORGANI SOCIALI</a:t>
              </a:r>
            </a:p>
            <a:p>
              <a:pPr marL="0" marR="0" lvl="0" indent="0" algn="ctr" rtl="0">
                <a:lnSpc>
                  <a:spcPct val="90000"/>
                </a:lnSpc>
                <a:spcBef>
                  <a:spcPts val="0"/>
                </a:spcBef>
                <a:spcAft>
                  <a:spcPts val="0"/>
                </a:spcAft>
                <a:buSzPct val="25000"/>
                <a:buNone/>
              </a:pPr>
              <a:endParaRPr lang="es-ES_tradnl" i="0" u="none" strike="noStrike" cap="none" dirty="0">
                <a:solidFill>
                  <a:schemeClr val="tx1"/>
                </a:solidFill>
                <a:latin typeface="Century Gothic" panose="020B0502020202020204" pitchFamily="34" charset="0"/>
                <a:ea typeface="Calibri"/>
                <a:cs typeface="Calibri"/>
                <a:sym typeface="Calibri"/>
              </a:endParaRPr>
            </a:p>
            <a:p>
              <a:pPr marL="0" marR="0" lvl="0" indent="0" algn="ctr" rtl="0">
                <a:lnSpc>
                  <a:spcPct val="90000"/>
                </a:lnSpc>
                <a:spcBef>
                  <a:spcPts val="0"/>
                </a:spcBef>
                <a:spcAft>
                  <a:spcPts val="0"/>
                </a:spcAft>
                <a:buSzPct val="25000"/>
                <a:buNone/>
              </a:pPr>
              <a:r>
                <a:rPr lang="es-ES_tradnl" i="0" u="none" strike="noStrike" cap="none" dirty="0">
                  <a:solidFill>
                    <a:schemeClr val="tx1"/>
                  </a:solidFill>
                  <a:latin typeface="Century Gothic" panose="020B0502020202020204" pitchFamily="34" charset="0"/>
                  <a:ea typeface="Calibri"/>
                  <a:cs typeface="Calibri"/>
                  <a:sym typeface="Calibri"/>
                </a:rPr>
                <a:t>ART </a:t>
              </a:r>
              <a:r>
                <a:rPr lang="es-ES_tradnl" dirty="0">
                  <a:solidFill>
                    <a:schemeClr val="tx1"/>
                  </a:solidFill>
                  <a:latin typeface="Century Gothic" panose="020B0502020202020204" pitchFamily="34" charset="0"/>
                  <a:ea typeface="Calibri"/>
                  <a:cs typeface="Calibri"/>
                  <a:sym typeface="Calibri"/>
                </a:rPr>
                <a:t>14</a:t>
              </a:r>
              <a:r>
                <a:rPr lang="es-ES_tradnl" i="0" u="none" strike="noStrike" cap="none" dirty="0">
                  <a:solidFill>
                    <a:schemeClr val="tx1"/>
                  </a:solidFill>
                  <a:latin typeface="Century Gothic" panose="020B0502020202020204" pitchFamily="34" charset="0"/>
                  <a:ea typeface="Calibri"/>
                  <a:cs typeface="Calibri"/>
                  <a:sym typeface="Calibri"/>
                </a:rPr>
                <a:t>.</a:t>
              </a:r>
            </a:p>
            <a:p>
              <a:pPr lvl="0" algn="ctr">
                <a:lnSpc>
                  <a:spcPct val="90000"/>
                </a:lnSpc>
                <a:buSzPct val="25000"/>
              </a:pPr>
              <a:r>
                <a:rPr lang="it-IT" dirty="0">
                  <a:solidFill>
                    <a:schemeClr val="tx1"/>
                  </a:solidFill>
                  <a:latin typeface="Century Gothic" panose="020B0502020202020204" pitchFamily="34" charset="0"/>
                  <a:ea typeface="Calibri"/>
                  <a:cs typeface="Calibri"/>
                </a:rPr>
                <a:t>QUORUM COSTITUTIVI E DELIBERATIVI</a:t>
              </a:r>
              <a:endParaRPr lang="es-ES" dirty="0">
                <a:solidFill>
                  <a:schemeClr val="tx1"/>
                </a:solidFill>
                <a:latin typeface="Century Gothic" panose="020B0502020202020204" pitchFamily="34" charset="0"/>
                <a:ea typeface="Calibri"/>
                <a:cs typeface="Calibri"/>
                <a:sym typeface="Calibri"/>
              </a:endParaRPr>
            </a:p>
          </p:txBody>
        </p:sp>
        <p:sp>
          <p:nvSpPr>
            <p:cNvPr id="198" name="Shape 198"/>
            <p:cNvSpPr/>
            <p:nvPr/>
          </p:nvSpPr>
          <p:spPr>
            <a:xfrm>
              <a:off x="6155019" y="0"/>
              <a:ext cx="1907930" cy="4896543"/>
            </a:xfrm>
            <a:prstGeom prst="roundRect">
              <a:avLst>
                <a:gd name="adj" fmla="val 10000"/>
              </a:avLst>
            </a:prstGeom>
            <a:solidFill>
              <a:srgbClr val="CCC0D9"/>
            </a:solidFill>
            <a:ln>
              <a:noFill/>
            </a:ln>
          </p:spPr>
          <p:txBody>
            <a:bodyPr lIns="91425" tIns="91425" rIns="91425" bIns="91425" anchor="ctr" anchorCtr="0">
              <a:noAutofit/>
            </a:bodyPr>
            <a:lstStyle/>
            <a:p>
              <a:pPr lvl="0">
                <a:spcBef>
                  <a:spcPts val="0"/>
                </a:spcBef>
                <a:buNone/>
              </a:pPr>
              <a:endParaRPr/>
            </a:p>
          </p:txBody>
        </p:sp>
        <p:sp>
          <p:nvSpPr>
            <p:cNvPr id="199" name="Shape 199"/>
            <p:cNvSpPr txBox="1"/>
            <p:nvPr/>
          </p:nvSpPr>
          <p:spPr>
            <a:xfrm>
              <a:off x="6155019" y="0"/>
              <a:ext cx="1907930" cy="1468962"/>
            </a:xfrm>
            <a:prstGeom prst="rect">
              <a:avLst/>
            </a:prstGeom>
            <a:noFill/>
            <a:ln>
              <a:noFill/>
            </a:ln>
          </p:spPr>
          <p:txBody>
            <a:bodyPr lIns="68575" tIns="68575" rIns="68575" bIns="68575" anchor="ctr" anchorCtr="0">
              <a:noAutofit/>
            </a:bodyPr>
            <a:lstStyle/>
            <a:p>
              <a:pPr algn="ctr">
                <a:buSzPct val="25000"/>
              </a:pPr>
              <a:r>
                <a:rPr lang="es-ES" sz="1800" dirty="0">
                  <a:solidFill>
                    <a:schemeClr val="dk1"/>
                  </a:solidFill>
                  <a:latin typeface="Calibri"/>
                  <a:ea typeface="Calibri"/>
                  <a:cs typeface="Calibri"/>
                  <a:sym typeface="Calibri"/>
                </a:rPr>
                <a:t>Principio:</a:t>
              </a:r>
            </a:p>
          </p:txBody>
        </p:sp>
        <p:sp>
          <p:nvSpPr>
            <p:cNvPr id="200" name="Shape 200"/>
            <p:cNvSpPr/>
            <p:nvPr/>
          </p:nvSpPr>
          <p:spPr>
            <a:xfrm>
              <a:off x="6345812" y="1468962"/>
              <a:ext cx="1526343" cy="3182752"/>
            </a:xfrm>
            <a:prstGeom prst="roundRect">
              <a:avLst>
                <a:gd name="adj" fmla="val 10000"/>
              </a:avLst>
            </a:prstGeom>
            <a:solidFill>
              <a:srgbClr val="5F497A"/>
            </a:solidFill>
            <a:ln w="25400" cap="flat" cmpd="sng">
              <a:solidFill>
                <a:srgbClr val="4674AA"/>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01" name="Shape 201"/>
            <p:cNvSpPr txBox="1"/>
            <p:nvPr/>
          </p:nvSpPr>
          <p:spPr>
            <a:xfrm>
              <a:off x="6390517" y="1513667"/>
              <a:ext cx="1436934" cy="3093343"/>
            </a:xfrm>
            <a:prstGeom prst="rect">
              <a:avLst/>
            </a:prstGeom>
            <a:noFill/>
            <a:ln>
              <a:noFill/>
            </a:ln>
          </p:spPr>
          <p:txBody>
            <a:bodyPr lIns="40625" tIns="30475" rIns="40625" bIns="30475" anchor="ctr" anchorCtr="0">
              <a:noAutofit/>
            </a:bodyPr>
            <a:lstStyle/>
            <a:p>
              <a:pPr algn="ctr">
                <a:lnSpc>
                  <a:spcPct val="120000"/>
                </a:lnSpc>
                <a:buSzPct val="25000"/>
              </a:pPr>
              <a:r>
                <a:rPr lang="en-GB" dirty="0">
                  <a:solidFill>
                    <a:schemeClr val="lt1"/>
                  </a:solidFill>
                  <a:latin typeface="Century Gothic" panose="020B0502020202020204" pitchFamily="34" charset="0"/>
                  <a:ea typeface="Calibri"/>
                  <a:cs typeface="Calibri"/>
                  <a:sym typeface="Calibri"/>
                </a:rPr>
                <a:t>2° Principio: </a:t>
              </a:r>
              <a:r>
                <a:rPr lang="it-IT" dirty="0">
                  <a:solidFill>
                    <a:schemeClr val="lt1"/>
                  </a:solidFill>
                  <a:latin typeface="Century Gothic" panose="020B0502020202020204" pitchFamily="34" charset="0"/>
                  <a:ea typeface="Calibri"/>
                  <a:cs typeface="Calibri"/>
                </a:rPr>
                <a:t>Controllo democratico da parte dei soci</a:t>
              </a:r>
              <a:endParaRPr lang="en-GB" dirty="0">
                <a:solidFill>
                  <a:schemeClr val="lt1"/>
                </a:solidFill>
                <a:latin typeface="Century Gothic" panose="020B0502020202020204" pitchFamily="34" charset="0"/>
                <a:ea typeface="Calibri"/>
                <a:cs typeface="Calibri"/>
                <a:sym typeface="Calibri"/>
              </a:endParaRPr>
            </a:p>
          </p:txBody>
        </p:sp>
      </p:grpSp>
    </p:spTree>
    <p:extLst>
      <p:ext uri="{BB962C8B-B14F-4D97-AF65-F5344CB8AC3E}">
        <p14:creationId xmlns:p14="http://schemas.microsoft.com/office/powerpoint/2010/main" val="1732907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p:nvPr/>
        </p:nvSpPr>
        <p:spPr>
          <a:xfrm>
            <a:off x="0" y="1"/>
            <a:ext cx="9144000" cy="1143000"/>
          </a:xfrm>
          <a:prstGeom prst="rect">
            <a:avLst/>
          </a:prstGeom>
          <a:noFill/>
          <a:ln>
            <a:noFill/>
          </a:ln>
        </p:spPr>
        <p:txBody>
          <a:bodyPr lIns="91375" tIns="45675" rIns="323750" bIns="45675" anchor="ctr" anchorCtr="0">
            <a:noAutofit/>
          </a:bodyPr>
          <a:lstStyle/>
          <a:p>
            <a:pPr algn="ctr">
              <a:buSzPct val="25000"/>
            </a:pPr>
            <a:r>
              <a:rPr lang="es-ES" sz="2000" dirty="0">
                <a:solidFill>
                  <a:schemeClr val="tx1"/>
                </a:solidFill>
                <a:latin typeface="Century Gothic"/>
                <a:sym typeface="Century Gothic"/>
              </a:rPr>
              <a:t>“</a:t>
            </a:r>
            <a:r>
              <a:rPr lang="es-ES" sz="2000" dirty="0" err="1">
                <a:solidFill>
                  <a:schemeClr val="tx1"/>
                </a:solidFill>
                <a:latin typeface="Century Gothic"/>
                <a:sym typeface="Century Gothic"/>
              </a:rPr>
              <a:t>Music</a:t>
            </a:r>
            <a:r>
              <a:rPr lang="es-ES" sz="2000" dirty="0">
                <a:solidFill>
                  <a:schemeClr val="tx1"/>
                </a:solidFill>
                <a:latin typeface="Century Gothic"/>
                <a:sym typeface="Century Gothic"/>
              </a:rPr>
              <a:t> Coop” </a:t>
            </a:r>
            <a:r>
              <a:rPr lang="es-ES" sz="2000" dirty="0" err="1">
                <a:solidFill>
                  <a:schemeClr val="tx1"/>
                </a:solidFill>
                <a:latin typeface="Century Gothic"/>
                <a:sym typeface="Century Gothic"/>
              </a:rPr>
              <a:t>esempio</a:t>
            </a:r>
            <a:r>
              <a:rPr lang="es-ES" sz="2000" dirty="0">
                <a:solidFill>
                  <a:schemeClr val="tx1"/>
                </a:solidFill>
                <a:latin typeface="Century Gothic"/>
                <a:sym typeface="Century Gothic"/>
              </a:rPr>
              <a:t> 3</a:t>
            </a:r>
          </a:p>
        </p:txBody>
      </p:sp>
      <p:sp>
        <p:nvSpPr>
          <p:cNvPr id="161" name="Shape 161"/>
          <p:cNvSpPr/>
          <p:nvPr/>
        </p:nvSpPr>
        <p:spPr>
          <a:xfrm>
            <a:off x="611560" y="6381328"/>
            <a:ext cx="1008112" cy="404663"/>
          </a:xfrm>
          <a:prstGeom prst="roundRect">
            <a:avLst>
              <a:gd name="adj" fmla="val 16667"/>
            </a:avLst>
          </a:prstGeom>
          <a:solidFill>
            <a:schemeClr val="l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grpSp>
        <p:nvGrpSpPr>
          <p:cNvPr id="162" name="Shape 162"/>
          <p:cNvGrpSpPr/>
          <p:nvPr/>
        </p:nvGrpSpPr>
        <p:grpSpPr>
          <a:xfrm>
            <a:off x="541497" y="1143001"/>
            <a:ext cx="8061005" cy="4896543"/>
            <a:chOff x="1944" y="0"/>
            <a:chExt cx="8061005" cy="4896543"/>
          </a:xfrm>
        </p:grpSpPr>
        <p:sp>
          <p:nvSpPr>
            <p:cNvPr id="163" name="Shape 163"/>
            <p:cNvSpPr/>
            <p:nvPr/>
          </p:nvSpPr>
          <p:spPr>
            <a:xfrm>
              <a:off x="1944" y="0"/>
              <a:ext cx="1907930" cy="4896543"/>
            </a:xfrm>
            <a:prstGeom prst="roundRect">
              <a:avLst>
                <a:gd name="adj" fmla="val 10000"/>
              </a:avLst>
            </a:prstGeom>
            <a:solidFill>
              <a:srgbClr val="FBD4B4"/>
            </a:solidFill>
            <a:ln>
              <a:noFill/>
            </a:ln>
          </p:spPr>
          <p:txBody>
            <a:bodyPr lIns="91425" tIns="91425" rIns="91425" bIns="91425" anchor="ctr" anchorCtr="0">
              <a:noAutofit/>
            </a:bodyPr>
            <a:lstStyle/>
            <a:p>
              <a:pPr lvl="0">
                <a:spcBef>
                  <a:spcPts val="0"/>
                </a:spcBef>
                <a:buNone/>
              </a:pPr>
              <a:endParaRPr/>
            </a:p>
          </p:txBody>
        </p:sp>
        <p:sp>
          <p:nvSpPr>
            <p:cNvPr id="164" name="Shape 164"/>
            <p:cNvSpPr txBox="1"/>
            <p:nvPr/>
          </p:nvSpPr>
          <p:spPr>
            <a:xfrm>
              <a:off x="1944" y="0"/>
              <a:ext cx="1907930" cy="1468962"/>
            </a:xfrm>
            <a:prstGeom prst="rect">
              <a:avLst/>
            </a:prstGeom>
            <a:noFill/>
            <a:ln>
              <a:noFill/>
            </a:ln>
          </p:spPr>
          <p:txBody>
            <a:bodyPr lIns="68575" tIns="68575" rIns="68575" bIns="68575" anchor="ctr" anchorCtr="0">
              <a:noAutofit/>
            </a:bodyPr>
            <a:lstStyle/>
            <a:p>
              <a:pPr lvl="0" algn="ctr">
                <a:buSzPct val="25000"/>
              </a:pPr>
              <a:r>
                <a:rPr lang="es-ES" sz="1800" dirty="0" err="1">
                  <a:solidFill>
                    <a:schemeClr val="dk1"/>
                  </a:solidFill>
                  <a:latin typeface="Calibri"/>
                  <a:ea typeface="Calibri"/>
                  <a:cs typeface="Calibri"/>
                  <a:sym typeface="Calibri"/>
                </a:rPr>
                <a:t>Perchè</a:t>
              </a:r>
              <a:r>
                <a:rPr lang="es-ES" sz="1800" dirty="0">
                  <a:solidFill>
                    <a:schemeClr val="dk1"/>
                  </a:solidFill>
                  <a:latin typeface="Calibri"/>
                  <a:ea typeface="Calibri"/>
                  <a:cs typeface="Calibri"/>
                  <a:sym typeface="Calibri"/>
                </a:rPr>
                <a:t>?</a:t>
              </a:r>
            </a:p>
            <a:p>
              <a:pPr lvl="0" algn="ctr">
                <a:spcBef>
                  <a:spcPts val="630"/>
                </a:spcBef>
                <a:buSzPct val="25000"/>
              </a:pPr>
              <a:r>
                <a:rPr lang="es-ES" sz="1800" dirty="0" err="1">
                  <a:solidFill>
                    <a:schemeClr val="dk1"/>
                  </a:solidFill>
                  <a:latin typeface="Calibri"/>
                  <a:ea typeface="Calibri"/>
                  <a:cs typeface="Calibri"/>
                  <a:sym typeface="Calibri"/>
                </a:rPr>
                <a:t>Qual</a:t>
              </a:r>
              <a:r>
                <a:rPr lang="es-ES" sz="1800" dirty="0">
                  <a:solidFill>
                    <a:schemeClr val="dk1"/>
                  </a:solidFill>
                  <a:latin typeface="Calibri"/>
                  <a:ea typeface="Calibri"/>
                  <a:cs typeface="Calibri"/>
                  <a:sym typeface="Calibri"/>
                </a:rPr>
                <a:t> è </a:t>
              </a:r>
              <a:r>
                <a:rPr lang="es-ES" sz="1800" dirty="0" err="1">
                  <a:solidFill>
                    <a:schemeClr val="dk1"/>
                  </a:solidFill>
                  <a:latin typeface="Calibri"/>
                  <a:ea typeface="Calibri"/>
                  <a:cs typeface="Calibri"/>
                  <a:sym typeface="Calibri"/>
                </a:rPr>
                <a:t>il</a:t>
              </a:r>
              <a:r>
                <a:rPr lang="es-ES" sz="1800" dirty="0">
                  <a:solidFill>
                    <a:schemeClr val="dk1"/>
                  </a:solidFill>
                  <a:latin typeface="Calibri"/>
                  <a:ea typeface="Calibri"/>
                  <a:cs typeface="Calibri"/>
                  <a:sym typeface="Calibri"/>
                </a:rPr>
                <a:t> </a:t>
              </a:r>
              <a:r>
                <a:rPr lang="es-ES" sz="1800" dirty="0" err="1">
                  <a:solidFill>
                    <a:schemeClr val="dk1"/>
                  </a:solidFill>
                  <a:latin typeface="Calibri"/>
                  <a:ea typeface="Calibri"/>
                  <a:cs typeface="Calibri"/>
                  <a:sym typeface="Calibri"/>
                </a:rPr>
                <a:t>nostro</a:t>
              </a:r>
              <a:r>
                <a:rPr lang="es-ES" sz="1800" dirty="0">
                  <a:solidFill>
                    <a:schemeClr val="dk1"/>
                  </a:solidFill>
                  <a:latin typeface="Calibri"/>
                  <a:ea typeface="Calibri"/>
                  <a:cs typeface="Calibri"/>
                  <a:sym typeface="Calibri"/>
                </a:rPr>
                <a:t> </a:t>
              </a:r>
              <a:r>
                <a:rPr lang="es-ES" sz="1800" dirty="0" err="1">
                  <a:solidFill>
                    <a:schemeClr val="dk1"/>
                  </a:solidFill>
                  <a:latin typeface="Calibri"/>
                  <a:ea typeface="Calibri"/>
                  <a:cs typeface="Calibri"/>
                  <a:sym typeface="Calibri"/>
                </a:rPr>
                <a:t>obiettivo</a:t>
              </a:r>
              <a:r>
                <a:rPr lang="es-ES" sz="1800" dirty="0">
                  <a:solidFill>
                    <a:schemeClr val="dk1"/>
                  </a:solidFill>
                  <a:latin typeface="Calibri"/>
                  <a:ea typeface="Calibri"/>
                  <a:cs typeface="Calibri"/>
                  <a:sym typeface="Calibri"/>
                </a:rPr>
                <a:t>?</a:t>
              </a:r>
            </a:p>
            <a:p>
              <a:pPr lvl="0" algn="ctr">
                <a:lnSpc>
                  <a:spcPct val="120000"/>
                </a:lnSpc>
                <a:buSzPct val="25000"/>
              </a:pPr>
              <a:endParaRPr lang="es-ES" sz="1800" b="0" i="0" u="none" strike="noStrike" cap="none" dirty="0">
                <a:solidFill>
                  <a:schemeClr val="dk1"/>
                </a:solidFill>
                <a:latin typeface="Calibri"/>
                <a:ea typeface="Calibri"/>
                <a:cs typeface="Calibri"/>
                <a:sym typeface="Calibri"/>
              </a:endParaRPr>
            </a:p>
          </p:txBody>
        </p:sp>
        <p:sp>
          <p:nvSpPr>
            <p:cNvPr id="165" name="Shape 165"/>
            <p:cNvSpPr/>
            <p:nvPr/>
          </p:nvSpPr>
          <p:spPr>
            <a:xfrm>
              <a:off x="192736" y="1468962"/>
              <a:ext cx="1526343" cy="3182752"/>
            </a:xfrm>
            <a:prstGeom prst="roundRect">
              <a:avLst>
                <a:gd name="adj" fmla="val 10000"/>
              </a:avLst>
            </a:prstGeom>
            <a:solidFill>
              <a:srgbClr val="953734"/>
            </a:solidFill>
            <a:ln w="25400" cap="flat" cmpd="sng">
              <a:solidFill>
                <a:srgbClr val="4674AA"/>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66" name="Shape 166"/>
            <p:cNvSpPr txBox="1"/>
            <p:nvPr/>
          </p:nvSpPr>
          <p:spPr>
            <a:xfrm>
              <a:off x="237441" y="1513667"/>
              <a:ext cx="1436934" cy="3093343"/>
            </a:xfrm>
            <a:prstGeom prst="rect">
              <a:avLst/>
            </a:prstGeom>
            <a:noFill/>
            <a:ln>
              <a:noFill/>
            </a:ln>
          </p:spPr>
          <p:txBody>
            <a:bodyPr lIns="45700" tIns="34275" rIns="45700" bIns="34275" anchor="ctr" anchorCtr="0">
              <a:noAutofit/>
            </a:bodyPr>
            <a:lstStyle/>
            <a:p>
              <a:pPr lvl="0" algn="ctr">
                <a:lnSpc>
                  <a:spcPct val="120000"/>
                </a:lnSpc>
                <a:buSzPct val="25000"/>
              </a:pPr>
              <a:r>
                <a:rPr lang="en-GB" dirty="0" err="1">
                  <a:solidFill>
                    <a:schemeClr val="lt1"/>
                  </a:solidFill>
                  <a:latin typeface="Century Gothic"/>
                  <a:ea typeface="Century Gothic"/>
                  <a:cs typeface="Century Gothic"/>
                  <a:sym typeface="Century Gothic"/>
                </a:rPr>
                <a:t>Abbiamo</a:t>
              </a:r>
              <a:r>
                <a:rPr lang="en-GB" dirty="0">
                  <a:solidFill>
                    <a:schemeClr val="lt1"/>
                  </a:solidFill>
                  <a:latin typeface="Century Gothic"/>
                  <a:ea typeface="Century Gothic"/>
                  <a:cs typeface="Century Gothic"/>
                  <a:sym typeface="Century Gothic"/>
                </a:rPr>
                <a:t> </a:t>
              </a:r>
              <a:r>
                <a:rPr lang="en-GB" dirty="0" err="1">
                  <a:solidFill>
                    <a:schemeClr val="lt1"/>
                  </a:solidFill>
                  <a:latin typeface="Century Gothic"/>
                  <a:ea typeface="Century Gothic"/>
                  <a:cs typeface="Century Gothic"/>
                  <a:sym typeface="Century Gothic"/>
                </a:rPr>
                <a:t>stabilito</a:t>
              </a:r>
              <a:r>
                <a:rPr lang="en-GB" dirty="0">
                  <a:solidFill>
                    <a:schemeClr val="lt1"/>
                  </a:solidFill>
                  <a:latin typeface="Century Gothic"/>
                  <a:ea typeface="Century Gothic"/>
                  <a:cs typeface="Century Gothic"/>
                  <a:sym typeface="Century Gothic"/>
                </a:rPr>
                <a:t> </a:t>
              </a:r>
              <a:r>
                <a:rPr lang="en-GB" dirty="0" err="1">
                  <a:solidFill>
                    <a:schemeClr val="lt1"/>
                  </a:solidFill>
                  <a:latin typeface="Century Gothic"/>
                  <a:ea typeface="Century Gothic"/>
                  <a:cs typeface="Century Gothic"/>
                  <a:sym typeface="Century Gothic"/>
                </a:rPr>
                <a:t>una</a:t>
              </a:r>
              <a:r>
                <a:rPr lang="en-GB" dirty="0">
                  <a:solidFill>
                    <a:schemeClr val="lt1"/>
                  </a:solidFill>
                  <a:latin typeface="Century Gothic"/>
                  <a:ea typeface="Century Gothic"/>
                  <a:cs typeface="Century Gothic"/>
                  <a:sym typeface="Century Gothic"/>
                </a:rPr>
                <a:t> quota </a:t>
              </a:r>
              <a:r>
                <a:rPr lang="en-GB" dirty="0" err="1">
                  <a:solidFill>
                    <a:schemeClr val="lt1"/>
                  </a:solidFill>
                  <a:latin typeface="Century Gothic"/>
                  <a:ea typeface="Century Gothic"/>
                  <a:cs typeface="Century Gothic"/>
                  <a:sym typeface="Century Gothic"/>
                </a:rPr>
                <a:t>che</a:t>
              </a:r>
              <a:r>
                <a:rPr lang="en-GB" dirty="0">
                  <a:solidFill>
                    <a:schemeClr val="lt1"/>
                  </a:solidFill>
                  <a:latin typeface="Century Gothic"/>
                  <a:ea typeface="Century Gothic"/>
                  <a:cs typeface="Century Gothic"/>
                  <a:sym typeface="Century Gothic"/>
                </a:rPr>
                <a:t> </a:t>
              </a:r>
              <a:r>
                <a:rPr lang="en-GB" dirty="0" err="1">
                  <a:solidFill>
                    <a:schemeClr val="lt1"/>
                  </a:solidFill>
                  <a:latin typeface="Century Gothic"/>
                  <a:ea typeface="Century Gothic"/>
                  <a:cs typeface="Century Gothic"/>
                  <a:sym typeface="Century Gothic"/>
                </a:rPr>
                <a:t>sia</a:t>
              </a:r>
              <a:r>
                <a:rPr lang="en-GB" dirty="0">
                  <a:solidFill>
                    <a:schemeClr val="lt1"/>
                  </a:solidFill>
                  <a:latin typeface="Century Gothic"/>
                  <a:ea typeface="Century Gothic"/>
                  <a:cs typeface="Century Gothic"/>
                  <a:sym typeface="Century Gothic"/>
                </a:rPr>
                <a:t> </a:t>
              </a:r>
              <a:r>
                <a:rPr lang="en-GB" dirty="0" err="1">
                  <a:solidFill>
                    <a:schemeClr val="lt1"/>
                  </a:solidFill>
                  <a:latin typeface="Century Gothic"/>
                  <a:ea typeface="Century Gothic"/>
                  <a:cs typeface="Century Gothic"/>
                  <a:sym typeface="Century Gothic"/>
                </a:rPr>
                <a:t>sostenibile</a:t>
              </a:r>
              <a:r>
                <a:rPr lang="en-GB" dirty="0">
                  <a:solidFill>
                    <a:schemeClr val="lt1"/>
                  </a:solidFill>
                  <a:latin typeface="Century Gothic"/>
                  <a:ea typeface="Century Gothic"/>
                  <a:cs typeface="Century Gothic"/>
                  <a:sym typeface="Century Gothic"/>
                </a:rPr>
                <a:t> per </a:t>
              </a:r>
              <a:r>
                <a:rPr lang="en-GB" dirty="0" err="1">
                  <a:solidFill>
                    <a:schemeClr val="lt1"/>
                  </a:solidFill>
                  <a:latin typeface="Century Gothic"/>
                  <a:ea typeface="Century Gothic"/>
                  <a:cs typeface="Century Gothic"/>
                  <a:sym typeface="Century Gothic"/>
                </a:rPr>
                <a:t>ciascuno</a:t>
              </a:r>
              <a:r>
                <a:rPr lang="en-GB" dirty="0">
                  <a:solidFill>
                    <a:schemeClr val="lt1"/>
                  </a:solidFill>
                  <a:latin typeface="Century Gothic"/>
                  <a:ea typeface="Century Gothic"/>
                  <a:cs typeface="Century Gothic"/>
                  <a:sym typeface="Century Gothic"/>
                </a:rPr>
                <a:t> ma </a:t>
              </a:r>
              <a:r>
                <a:rPr lang="en-GB" dirty="0" err="1">
                  <a:solidFill>
                    <a:schemeClr val="lt1"/>
                  </a:solidFill>
                  <a:latin typeface="Century Gothic"/>
                  <a:ea typeface="Century Gothic"/>
                  <a:cs typeface="Century Gothic"/>
                  <a:sym typeface="Century Gothic"/>
                </a:rPr>
                <a:t>che</a:t>
              </a:r>
              <a:r>
                <a:rPr lang="en-GB" dirty="0">
                  <a:solidFill>
                    <a:schemeClr val="lt1"/>
                  </a:solidFill>
                  <a:latin typeface="Century Gothic"/>
                  <a:ea typeface="Century Gothic"/>
                  <a:cs typeface="Century Gothic"/>
                  <a:sym typeface="Century Gothic"/>
                </a:rPr>
                <a:t> </a:t>
              </a:r>
              <a:r>
                <a:rPr lang="en-GB" dirty="0" err="1">
                  <a:solidFill>
                    <a:schemeClr val="lt1"/>
                  </a:solidFill>
                  <a:latin typeface="Century Gothic"/>
                  <a:ea typeface="Century Gothic"/>
                  <a:cs typeface="Century Gothic"/>
                  <a:sym typeface="Century Gothic"/>
                </a:rPr>
                <a:t>sancisca</a:t>
              </a:r>
              <a:r>
                <a:rPr lang="en-GB" dirty="0">
                  <a:solidFill>
                    <a:schemeClr val="lt1"/>
                  </a:solidFill>
                  <a:latin typeface="Century Gothic"/>
                  <a:ea typeface="Century Gothic"/>
                  <a:cs typeface="Century Gothic"/>
                  <a:sym typeface="Century Gothic"/>
                </a:rPr>
                <a:t> un </a:t>
              </a:r>
              <a:r>
                <a:rPr lang="en-GB" dirty="0" err="1">
                  <a:solidFill>
                    <a:schemeClr val="lt1"/>
                  </a:solidFill>
                  <a:latin typeface="Century Gothic"/>
                  <a:ea typeface="Century Gothic"/>
                  <a:cs typeface="Century Gothic"/>
                  <a:sym typeface="Century Gothic"/>
                </a:rPr>
                <a:t>impegno</a:t>
              </a:r>
              <a:r>
                <a:rPr lang="en-GB" dirty="0">
                  <a:solidFill>
                    <a:schemeClr val="lt1"/>
                  </a:solidFill>
                  <a:latin typeface="Century Gothic"/>
                  <a:ea typeface="Century Gothic"/>
                  <a:cs typeface="Century Gothic"/>
                  <a:sym typeface="Century Gothic"/>
                </a:rPr>
                <a:t> </a:t>
              </a:r>
              <a:r>
                <a:rPr lang="en-GB" dirty="0" err="1">
                  <a:solidFill>
                    <a:schemeClr val="lt1"/>
                  </a:solidFill>
                  <a:latin typeface="Century Gothic"/>
                  <a:ea typeface="Century Gothic"/>
                  <a:cs typeface="Century Gothic"/>
                  <a:sym typeface="Century Gothic"/>
                </a:rPr>
                <a:t>serio</a:t>
              </a:r>
              <a:r>
                <a:rPr lang="en-GB" dirty="0">
                  <a:solidFill>
                    <a:schemeClr val="lt1"/>
                  </a:solidFill>
                  <a:latin typeface="Century Gothic"/>
                  <a:ea typeface="Century Gothic"/>
                  <a:cs typeface="Century Gothic"/>
                  <a:sym typeface="Century Gothic"/>
                </a:rPr>
                <a:t> </a:t>
              </a:r>
              <a:r>
                <a:rPr lang="en-GB" dirty="0" err="1">
                  <a:solidFill>
                    <a:schemeClr val="lt1"/>
                  </a:solidFill>
                  <a:latin typeface="Century Gothic"/>
                  <a:ea typeface="Century Gothic"/>
                  <a:cs typeface="Century Gothic"/>
                  <a:sym typeface="Century Gothic"/>
                </a:rPr>
                <a:t>nel</a:t>
              </a:r>
              <a:r>
                <a:rPr lang="en-GB" dirty="0">
                  <a:solidFill>
                    <a:schemeClr val="lt1"/>
                  </a:solidFill>
                  <a:latin typeface="Century Gothic"/>
                  <a:ea typeface="Century Gothic"/>
                  <a:cs typeface="Century Gothic"/>
                  <a:sym typeface="Century Gothic"/>
                </a:rPr>
                <a:t> </a:t>
              </a:r>
              <a:r>
                <a:rPr lang="en-GB" dirty="0" err="1">
                  <a:solidFill>
                    <a:schemeClr val="lt1"/>
                  </a:solidFill>
                  <a:latin typeface="Century Gothic"/>
                  <a:ea typeface="Century Gothic"/>
                  <a:cs typeface="Century Gothic"/>
                  <a:sym typeface="Century Gothic"/>
                </a:rPr>
                <a:t>progetto</a:t>
              </a:r>
              <a:r>
                <a:rPr lang="en-GB" dirty="0">
                  <a:solidFill>
                    <a:schemeClr val="lt1"/>
                  </a:solidFill>
                  <a:latin typeface="Century Gothic"/>
                  <a:ea typeface="Century Gothic"/>
                  <a:cs typeface="Century Gothic"/>
                  <a:sym typeface="Century Gothic"/>
                </a:rPr>
                <a:t> </a:t>
              </a:r>
            </a:p>
          </p:txBody>
        </p:sp>
        <p:sp>
          <p:nvSpPr>
            <p:cNvPr id="167" name="Shape 167"/>
            <p:cNvSpPr/>
            <p:nvPr/>
          </p:nvSpPr>
          <p:spPr>
            <a:xfrm>
              <a:off x="2052968" y="0"/>
              <a:ext cx="1907930" cy="4896543"/>
            </a:xfrm>
            <a:prstGeom prst="roundRect">
              <a:avLst>
                <a:gd name="adj" fmla="val 10000"/>
              </a:avLst>
            </a:prstGeom>
            <a:solidFill>
              <a:srgbClr val="C2D59B"/>
            </a:solidFill>
            <a:ln>
              <a:noFill/>
            </a:ln>
          </p:spPr>
          <p:txBody>
            <a:bodyPr lIns="91425" tIns="91425" rIns="91425" bIns="91425" anchor="ctr" anchorCtr="0">
              <a:noAutofit/>
            </a:bodyPr>
            <a:lstStyle/>
            <a:p>
              <a:pPr lvl="0">
                <a:spcBef>
                  <a:spcPts val="0"/>
                </a:spcBef>
                <a:buNone/>
              </a:pPr>
              <a:endParaRPr/>
            </a:p>
          </p:txBody>
        </p:sp>
        <p:sp>
          <p:nvSpPr>
            <p:cNvPr id="168" name="Shape 168"/>
            <p:cNvSpPr txBox="1"/>
            <p:nvPr/>
          </p:nvSpPr>
          <p:spPr>
            <a:xfrm>
              <a:off x="2052968" y="0"/>
              <a:ext cx="1907930" cy="1468962"/>
            </a:xfrm>
            <a:prstGeom prst="rect">
              <a:avLst/>
            </a:prstGeom>
            <a:noFill/>
            <a:ln>
              <a:noFill/>
            </a:ln>
          </p:spPr>
          <p:txBody>
            <a:bodyPr lIns="68575" tIns="68575" rIns="68575" bIns="68575" anchor="ctr" anchorCtr="0">
              <a:noAutofit/>
            </a:bodyPr>
            <a:lstStyle/>
            <a:p>
              <a:pPr lvl="0" algn="ctr">
                <a:lnSpc>
                  <a:spcPct val="120000"/>
                </a:lnSpc>
                <a:buSzPct val="25000"/>
              </a:pPr>
              <a:r>
                <a:rPr lang="es-ES" sz="1800" dirty="0" err="1">
                  <a:solidFill>
                    <a:schemeClr val="dk1"/>
                  </a:solidFill>
                  <a:latin typeface="Calibri"/>
                  <a:ea typeface="Calibri"/>
                  <a:cs typeface="Calibri"/>
                  <a:sym typeface="Calibri"/>
                </a:rPr>
                <a:t>Abbiamo</a:t>
              </a:r>
              <a:r>
                <a:rPr lang="es-ES" sz="1800" dirty="0">
                  <a:solidFill>
                    <a:schemeClr val="dk1"/>
                  </a:solidFill>
                  <a:latin typeface="Calibri"/>
                  <a:ea typeface="Calibri"/>
                  <a:cs typeface="Calibri"/>
                  <a:sym typeface="Calibri"/>
                </a:rPr>
                <a:t> </a:t>
              </a:r>
              <a:r>
                <a:rPr lang="es-ES" sz="1800" dirty="0" err="1">
                  <a:solidFill>
                    <a:schemeClr val="dk1"/>
                  </a:solidFill>
                  <a:latin typeface="Calibri"/>
                  <a:ea typeface="Calibri"/>
                  <a:cs typeface="Calibri"/>
                  <a:sym typeface="Calibri"/>
                </a:rPr>
                <a:t>deciso</a:t>
              </a:r>
              <a:r>
                <a:rPr lang="es-ES" sz="1800" dirty="0">
                  <a:solidFill>
                    <a:schemeClr val="dk1"/>
                  </a:solidFill>
                  <a:latin typeface="Calibri"/>
                  <a:ea typeface="Calibri"/>
                  <a:cs typeface="Calibri"/>
                  <a:sym typeface="Calibri"/>
                </a:rPr>
                <a:t> che:</a:t>
              </a:r>
            </a:p>
          </p:txBody>
        </p:sp>
        <p:sp>
          <p:nvSpPr>
            <p:cNvPr id="169" name="Shape 169"/>
            <p:cNvSpPr/>
            <p:nvPr/>
          </p:nvSpPr>
          <p:spPr>
            <a:xfrm>
              <a:off x="2243761" y="1468962"/>
              <a:ext cx="1526343" cy="3182752"/>
            </a:xfrm>
            <a:prstGeom prst="roundRect">
              <a:avLst>
                <a:gd name="adj" fmla="val 10000"/>
              </a:avLst>
            </a:prstGeom>
            <a:solidFill>
              <a:srgbClr val="76923C"/>
            </a:solidFill>
            <a:ln w="25400" cap="flat" cmpd="sng">
              <a:solidFill>
                <a:srgbClr val="4674AA"/>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latin typeface="Century Gothic" panose="020B0502020202020204" pitchFamily="34" charset="0"/>
              </a:endParaRPr>
            </a:p>
          </p:txBody>
        </p:sp>
        <p:sp>
          <p:nvSpPr>
            <p:cNvPr id="170" name="Shape 170"/>
            <p:cNvSpPr txBox="1"/>
            <p:nvPr/>
          </p:nvSpPr>
          <p:spPr>
            <a:xfrm>
              <a:off x="2288466" y="1513667"/>
              <a:ext cx="1436934" cy="3093343"/>
            </a:xfrm>
            <a:prstGeom prst="rect">
              <a:avLst/>
            </a:prstGeom>
            <a:noFill/>
            <a:ln>
              <a:noFill/>
            </a:ln>
          </p:spPr>
          <p:txBody>
            <a:bodyPr lIns="30475" tIns="22850" rIns="30475" bIns="22850" anchor="ctr" anchorCtr="0">
              <a:noAutofit/>
            </a:bodyPr>
            <a:lstStyle/>
            <a:p>
              <a:pPr marL="0" marR="0" lvl="0" indent="0" algn="ctr" rtl="0">
                <a:lnSpc>
                  <a:spcPct val="120000"/>
                </a:lnSpc>
                <a:spcBef>
                  <a:spcPts val="0"/>
                </a:spcBef>
                <a:spcAft>
                  <a:spcPts val="0"/>
                </a:spcAft>
                <a:buSzPct val="25000"/>
                <a:buNone/>
              </a:pPr>
              <a:r>
                <a:rPr lang="en-GB" b="0" i="0" u="none" strike="noStrike" cap="none" dirty="0">
                  <a:solidFill>
                    <a:schemeClr val="lt1"/>
                  </a:solidFill>
                  <a:latin typeface="Century Gothic"/>
                  <a:ea typeface="Century Gothic"/>
                  <a:cs typeface="Century Gothic"/>
                  <a:sym typeface="Century Gothic"/>
                </a:rPr>
                <a:t>Il </a:t>
              </a:r>
              <a:r>
                <a:rPr lang="en-GB" b="0" i="0" u="none" strike="noStrike" cap="none" dirty="0" err="1">
                  <a:solidFill>
                    <a:schemeClr val="lt1"/>
                  </a:solidFill>
                  <a:latin typeface="Century Gothic"/>
                  <a:ea typeface="Century Gothic"/>
                  <a:cs typeface="Century Gothic"/>
                  <a:sym typeface="Century Gothic"/>
                </a:rPr>
                <a:t>contributo</a:t>
              </a:r>
              <a:r>
                <a:rPr lang="en-GB" b="0" i="0" u="none" strike="noStrike" cap="none" dirty="0">
                  <a:solidFill>
                    <a:schemeClr val="lt1"/>
                  </a:solidFill>
                  <a:latin typeface="Century Gothic"/>
                  <a:ea typeface="Century Gothic"/>
                  <a:cs typeface="Century Gothic"/>
                  <a:sym typeface="Century Gothic"/>
                </a:rPr>
                <a:t> di </a:t>
              </a:r>
              <a:r>
                <a:rPr lang="en-GB" b="0" i="0" u="none" strike="noStrike" cap="none" dirty="0" err="1">
                  <a:solidFill>
                    <a:schemeClr val="lt1"/>
                  </a:solidFill>
                  <a:latin typeface="Century Gothic"/>
                  <a:ea typeface="Century Gothic"/>
                  <a:cs typeface="Century Gothic"/>
                  <a:sym typeface="Century Gothic"/>
                </a:rPr>
                <a:t>ogni</a:t>
              </a:r>
              <a:r>
                <a:rPr lang="en-GB" b="0" i="0" u="none" strike="noStrike" cap="none" dirty="0">
                  <a:solidFill>
                    <a:schemeClr val="lt1"/>
                  </a:solidFill>
                  <a:latin typeface="Century Gothic"/>
                  <a:ea typeface="Century Gothic"/>
                  <a:cs typeface="Century Gothic"/>
                  <a:sym typeface="Century Gothic"/>
                </a:rPr>
                <a:t> socio </a:t>
              </a:r>
              <a:r>
                <a:rPr lang="en-GB" b="0" i="0" u="none" strike="noStrike" cap="none" dirty="0" err="1">
                  <a:solidFill>
                    <a:schemeClr val="lt1"/>
                  </a:solidFill>
                  <a:latin typeface="Century Gothic"/>
                  <a:ea typeface="Century Gothic"/>
                  <a:cs typeface="Century Gothic"/>
                  <a:sym typeface="Century Gothic"/>
                </a:rPr>
                <a:t>sarà</a:t>
              </a:r>
              <a:r>
                <a:rPr lang="en-GB" b="0" i="0" u="none" strike="noStrike" cap="none" dirty="0">
                  <a:solidFill>
                    <a:schemeClr val="lt1"/>
                  </a:solidFill>
                  <a:latin typeface="Century Gothic"/>
                  <a:ea typeface="Century Gothic"/>
                  <a:cs typeface="Century Gothic"/>
                  <a:sym typeface="Century Gothic"/>
                </a:rPr>
                <a:t> di 10€</a:t>
              </a:r>
            </a:p>
            <a:p>
              <a:pPr marL="0" marR="0" lvl="0" indent="0" algn="ctr" rtl="0">
                <a:lnSpc>
                  <a:spcPct val="120000"/>
                </a:lnSpc>
                <a:spcBef>
                  <a:spcPts val="420"/>
                </a:spcBef>
                <a:spcAft>
                  <a:spcPts val="0"/>
                </a:spcAft>
                <a:buNone/>
              </a:pPr>
              <a:endParaRPr lang="en-GB" b="0" i="0" u="none" strike="noStrike" cap="none" dirty="0">
                <a:solidFill>
                  <a:schemeClr val="lt1"/>
                </a:solidFill>
                <a:latin typeface="Century Gothic"/>
                <a:ea typeface="Century Gothic"/>
                <a:cs typeface="Century Gothic"/>
                <a:sym typeface="Century Gothic"/>
              </a:endParaRPr>
            </a:p>
          </p:txBody>
        </p:sp>
        <p:sp>
          <p:nvSpPr>
            <p:cNvPr id="171" name="Shape 171"/>
            <p:cNvSpPr/>
            <p:nvPr/>
          </p:nvSpPr>
          <p:spPr>
            <a:xfrm>
              <a:off x="4103994" y="0"/>
              <a:ext cx="1907930" cy="4896543"/>
            </a:xfrm>
            <a:prstGeom prst="roundRect">
              <a:avLst>
                <a:gd name="adj" fmla="val 10000"/>
              </a:avLst>
            </a:prstGeom>
            <a:solidFill>
              <a:srgbClr val="CFD7E7"/>
            </a:solidFill>
            <a:ln>
              <a:noFill/>
            </a:ln>
          </p:spPr>
          <p:txBody>
            <a:bodyPr lIns="91425" tIns="91425" rIns="91425" bIns="91425" anchor="ctr" anchorCtr="0">
              <a:noAutofit/>
            </a:bodyPr>
            <a:lstStyle/>
            <a:p>
              <a:pPr lvl="0">
                <a:spcBef>
                  <a:spcPts val="0"/>
                </a:spcBef>
                <a:buNone/>
              </a:pPr>
              <a:endParaRPr/>
            </a:p>
          </p:txBody>
        </p:sp>
        <p:sp>
          <p:nvSpPr>
            <p:cNvPr id="172" name="Shape 172"/>
            <p:cNvSpPr txBox="1"/>
            <p:nvPr/>
          </p:nvSpPr>
          <p:spPr>
            <a:xfrm>
              <a:off x="4103994" y="0"/>
              <a:ext cx="1907930" cy="1468962"/>
            </a:xfrm>
            <a:prstGeom prst="rect">
              <a:avLst/>
            </a:prstGeom>
            <a:noFill/>
            <a:ln>
              <a:noFill/>
            </a:ln>
          </p:spPr>
          <p:txBody>
            <a:bodyPr lIns="68575" tIns="68575" rIns="68575" bIns="68575" anchor="ctr" anchorCtr="0">
              <a:noAutofit/>
            </a:bodyPr>
            <a:lstStyle/>
            <a:p>
              <a:pPr lvl="0" algn="ctr">
                <a:lnSpc>
                  <a:spcPct val="90000"/>
                </a:lnSpc>
                <a:buSzPct val="25000"/>
              </a:pPr>
              <a:r>
                <a:rPr lang="es-ES" sz="1800" dirty="0">
                  <a:solidFill>
                    <a:schemeClr val="dk1"/>
                  </a:solidFill>
                  <a:latin typeface="Calibri"/>
                  <a:ea typeface="Calibri"/>
                  <a:cs typeface="Calibri"/>
                  <a:sym typeface="Calibri"/>
                </a:rPr>
                <a:t>In </a:t>
              </a:r>
              <a:r>
                <a:rPr lang="es-ES" sz="1800" dirty="0" err="1">
                  <a:solidFill>
                    <a:schemeClr val="dk1"/>
                  </a:solidFill>
                  <a:latin typeface="Calibri"/>
                  <a:ea typeface="Calibri"/>
                  <a:cs typeface="Calibri"/>
                  <a:sym typeface="Calibri"/>
                </a:rPr>
                <a:t>quale</a:t>
              </a:r>
              <a:r>
                <a:rPr lang="es-ES" sz="1800" dirty="0">
                  <a:solidFill>
                    <a:schemeClr val="dk1"/>
                  </a:solidFill>
                  <a:latin typeface="Calibri"/>
                  <a:ea typeface="Calibri"/>
                  <a:cs typeface="Calibri"/>
                  <a:sym typeface="Calibri"/>
                </a:rPr>
                <a:t> </a:t>
              </a:r>
              <a:r>
                <a:rPr lang="es-ES" sz="1800" dirty="0" err="1">
                  <a:solidFill>
                    <a:schemeClr val="dk1"/>
                  </a:solidFill>
                  <a:latin typeface="Calibri"/>
                  <a:ea typeface="Calibri"/>
                  <a:cs typeface="Calibri"/>
                  <a:sym typeface="Calibri"/>
                </a:rPr>
                <a:t>articolo</a:t>
              </a:r>
              <a:r>
                <a:rPr lang="es-ES" sz="1800" dirty="0">
                  <a:solidFill>
                    <a:schemeClr val="dk1"/>
                  </a:solidFill>
                  <a:latin typeface="Calibri"/>
                  <a:ea typeface="Calibri"/>
                  <a:cs typeface="Calibri"/>
                  <a:sym typeface="Calibri"/>
                </a:rPr>
                <a:t> del </a:t>
              </a:r>
              <a:r>
                <a:rPr lang="es-ES" sz="1800" dirty="0" err="1">
                  <a:solidFill>
                    <a:schemeClr val="dk1"/>
                  </a:solidFill>
                  <a:latin typeface="Calibri"/>
                  <a:ea typeface="Calibri"/>
                  <a:cs typeface="Calibri"/>
                  <a:sym typeface="Calibri"/>
                </a:rPr>
                <a:t>nostro</a:t>
              </a:r>
              <a:r>
                <a:rPr lang="es-ES" sz="1800" dirty="0">
                  <a:solidFill>
                    <a:schemeClr val="dk1"/>
                  </a:solidFill>
                  <a:latin typeface="Calibri"/>
                  <a:ea typeface="Calibri"/>
                  <a:cs typeface="Calibri"/>
                  <a:sym typeface="Calibri"/>
                </a:rPr>
                <a:t> </a:t>
              </a:r>
              <a:r>
                <a:rPr lang="es-ES" sz="1800" dirty="0" err="1">
                  <a:solidFill>
                    <a:schemeClr val="dk1"/>
                  </a:solidFill>
                  <a:latin typeface="Calibri"/>
                  <a:ea typeface="Calibri"/>
                  <a:cs typeface="Calibri"/>
                  <a:sym typeface="Calibri"/>
                </a:rPr>
                <a:t>Statuto</a:t>
              </a:r>
              <a:r>
                <a:rPr lang="es-ES" sz="1800" dirty="0">
                  <a:solidFill>
                    <a:schemeClr val="dk1"/>
                  </a:solidFill>
                  <a:latin typeface="Calibri"/>
                  <a:ea typeface="Calibri"/>
                  <a:cs typeface="Calibri"/>
                  <a:sym typeface="Calibri"/>
                </a:rPr>
                <a:t>:</a:t>
              </a:r>
            </a:p>
          </p:txBody>
        </p:sp>
        <p:sp>
          <p:nvSpPr>
            <p:cNvPr id="173" name="Shape 173"/>
            <p:cNvSpPr/>
            <p:nvPr/>
          </p:nvSpPr>
          <p:spPr>
            <a:xfrm>
              <a:off x="4294787" y="1468962"/>
              <a:ext cx="1526343" cy="3182752"/>
            </a:xfrm>
            <a:prstGeom prst="roundRect">
              <a:avLst>
                <a:gd name="adj" fmla="val 10000"/>
              </a:avLst>
            </a:prstGeom>
            <a:solidFill>
              <a:schemeClr val="lt1"/>
            </a:solidFill>
            <a:ln w="25400" cap="flat" cmpd="sng">
              <a:solidFill>
                <a:srgbClr val="4674AA"/>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74" name="Shape 174"/>
            <p:cNvSpPr txBox="1"/>
            <p:nvPr/>
          </p:nvSpPr>
          <p:spPr>
            <a:xfrm>
              <a:off x="4339492" y="1513667"/>
              <a:ext cx="1436934" cy="3093343"/>
            </a:xfrm>
            <a:prstGeom prst="rect">
              <a:avLst/>
            </a:prstGeom>
            <a:solidFill>
              <a:schemeClr val="accent1">
                <a:lumMod val="60000"/>
                <a:lumOff val="40000"/>
              </a:schemeClr>
            </a:solidFill>
            <a:ln>
              <a:noFill/>
            </a:ln>
          </p:spPr>
          <p:txBody>
            <a:bodyPr lIns="38100" tIns="28575" rIns="38100" bIns="28575" anchor="ctr" anchorCtr="0">
              <a:noAutofit/>
            </a:bodyPr>
            <a:lstStyle/>
            <a:p>
              <a:pPr marL="0" marR="0" lvl="0" indent="0" algn="ctr" rtl="0">
                <a:lnSpc>
                  <a:spcPct val="90000"/>
                </a:lnSpc>
                <a:spcBef>
                  <a:spcPts val="0"/>
                </a:spcBef>
                <a:spcAft>
                  <a:spcPts val="0"/>
                </a:spcAft>
                <a:buSzPct val="25000"/>
                <a:buNone/>
              </a:pPr>
              <a:r>
                <a:rPr lang="en-GB" b="1" dirty="0">
                  <a:solidFill>
                    <a:schemeClr val="tx1"/>
                  </a:solidFill>
                  <a:latin typeface="Century Gothic" panose="020B0502020202020204" pitchFamily="34" charset="0"/>
                  <a:ea typeface="Calibri"/>
                  <a:cs typeface="Calibri"/>
                  <a:sym typeface="Calibri"/>
                </a:rPr>
                <a:t>CAPITOLO</a:t>
              </a:r>
              <a:r>
                <a:rPr lang="en-GB" b="1" i="0" u="none" strike="noStrike" cap="none" dirty="0">
                  <a:solidFill>
                    <a:schemeClr val="tx1"/>
                  </a:solidFill>
                  <a:latin typeface="Century Gothic" panose="020B0502020202020204" pitchFamily="34" charset="0"/>
                  <a:ea typeface="Calibri"/>
                  <a:cs typeface="Calibri"/>
                  <a:sym typeface="Calibri"/>
                </a:rPr>
                <a:t> 2 </a:t>
              </a:r>
            </a:p>
            <a:p>
              <a:pPr marL="0" marR="0" lvl="0" indent="0" algn="ctr" rtl="0">
                <a:lnSpc>
                  <a:spcPct val="90000"/>
                </a:lnSpc>
                <a:spcBef>
                  <a:spcPts val="525"/>
                </a:spcBef>
                <a:spcAft>
                  <a:spcPts val="0"/>
                </a:spcAft>
                <a:buSzPct val="25000"/>
                <a:buNone/>
              </a:pPr>
              <a:r>
                <a:rPr lang="en-GB" b="1" i="0" u="none" strike="noStrike" cap="none" dirty="0">
                  <a:solidFill>
                    <a:schemeClr val="tx1"/>
                  </a:solidFill>
                  <a:latin typeface="Century Gothic" panose="020B0502020202020204" pitchFamily="34" charset="0"/>
                  <a:ea typeface="Calibri"/>
                  <a:cs typeface="Calibri"/>
                  <a:sym typeface="Calibri"/>
                </a:rPr>
                <a:t>REGIME ECONOMICO</a:t>
              </a:r>
            </a:p>
            <a:p>
              <a:pPr marL="0" marR="0" lvl="0" indent="0" algn="ctr" rtl="0">
                <a:lnSpc>
                  <a:spcPct val="90000"/>
                </a:lnSpc>
                <a:spcBef>
                  <a:spcPts val="525"/>
                </a:spcBef>
                <a:spcAft>
                  <a:spcPts val="0"/>
                </a:spcAft>
                <a:buSzPct val="25000"/>
                <a:buNone/>
              </a:pPr>
              <a:r>
                <a:rPr lang="en-GB" b="0" i="0" u="none" strike="noStrike" cap="none" dirty="0">
                  <a:solidFill>
                    <a:schemeClr val="tx1"/>
                  </a:solidFill>
                  <a:latin typeface="Century Gothic" panose="020B0502020202020204" pitchFamily="34" charset="0"/>
                  <a:ea typeface="Calibri"/>
                  <a:cs typeface="Calibri"/>
                  <a:sym typeface="Calibri"/>
                </a:rPr>
                <a:t>ART. 5 CAPITALE SOCIALE</a:t>
              </a:r>
            </a:p>
          </p:txBody>
        </p:sp>
        <p:sp>
          <p:nvSpPr>
            <p:cNvPr id="175" name="Shape 175"/>
            <p:cNvSpPr/>
            <p:nvPr/>
          </p:nvSpPr>
          <p:spPr>
            <a:xfrm>
              <a:off x="6155019" y="0"/>
              <a:ext cx="1907930" cy="4896543"/>
            </a:xfrm>
            <a:prstGeom prst="roundRect">
              <a:avLst>
                <a:gd name="adj" fmla="val 10000"/>
              </a:avLst>
            </a:prstGeom>
            <a:solidFill>
              <a:srgbClr val="CCC0D9"/>
            </a:solidFill>
            <a:ln>
              <a:noFill/>
            </a:ln>
          </p:spPr>
          <p:txBody>
            <a:bodyPr lIns="91425" tIns="91425" rIns="91425" bIns="91425" anchor="ctr" anchorCtr="0">
              <a:noAutofit/>
            </a:bodyPr>
            <a:lstStyle/>
            <a:p>
              <a:pPr lvl="0">
                <a:spcBef>
                  <a:spcPts val="0"/>
                </a:spcBef>
                <a:buNone/>
              </a:pPr>
              <a:endParaRPr/>
            </a:p>
          </p:txBody>
        </p:sp>
        <p:sp>
          <p:nvSpPr>
            <p:cNvPr id="176" name="Shape 176"/>
            <p:cNvSpPr txBox="1"/>
            <p:nvPr/>
          </p:nvSpPr>
          <p:spPr>
            <a:xfrm>
              <a:off x="6155019" y="0"/>
              <a:ext cx="1907930" cy="1468962"/>
            </a:xfrm>
            <a:prstGeom prst="rect">
              <a:avLst/>
            </a:prstGeom>
            <a:noFill/>
            <a:ln>
              <a:noFill/>
            </a:ln>
          </p:spPr>
          <p:txBody>
            <a:bodyPr lIns="68575" tIns="68575" rIns="68575" bIns="68575" anchor="ctr" anchorCtr="0">
              <a:noAutofit/>
            </a:bodyPr>
            <a:lstStyle/>
            <a:p>
              <a:pPr algn="ctr">
                <a:buSzPct val="25000"/>
              </a:pPr>
              <a:r>
                <a:rPr lang="es-ES" sz="1800" dirty="0">
                  <a:solidFill>
                    <a:schemeClr val="dk1"/>
                  </a:solidFill>
                  <a:latin typeface="Calibri"/>
                  <a:ea typeface="Calibri"/>
                  <a:cs typeface="Calibri"/>
                  <a:sym typeface="Calibri"/>
                </a:rPr>
                <a:t>Principio:</a:t>
              </a:r>
            </a:p>
          </p:txBody>
        </p:sp>
        <p:sp>
          <p:nvSpPr>
            <p:cNvPr id="177" name="Shape 177"/>
            <p:cNvSpPr/>
            <p:nvPr/>
          </p:nvSpPr>
          <p:spPr>
            <a:xfrm>
              <a:off x="6345812" y="1468962"/>
              <a:ext cx="1526343" cy="3182752"/>
            </a:xfrm>
            <a:prstGeom prst="roundRect">
              <a:avLst>
                <a:gd name="adj" fmla="val 10000"/>
              </a:avLst>
            </a:prstGeom>
            <a:solidFill>
              <a:srgbClr val="5F497A"/>
            </a:solidFill>
            <a:ln w="25400" cap="flat" cmpd="sng">
              <a:solidFill>
                <a:srgbClr val="4674AA"/>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latin typeface="Century Gothic" panose="020B0502020202020204" pitchFamily="34" charset="0"/>
              </a:endParaRPr>
            </a:p>
          </p:txBody>
        </p:sp>
        <p:sp>
          <p:nvSpPr>
            <p:cNvPr id="178" name="Shape 178"/>
            <p:cNvSpPr txBox="1"/>
            <p:nvPr/>
          </p:nvSpPr>
          <p:spPr>
            <a:xfrm>
              <a:off x="6390517" y="1513667"/>
              <a:ext cx="1436934" cy="3093343"/>
            </a:xfrm>
            <a:prstGeom prst="rect">
              <a:avLst/>
            </a:prstGeom>
            <a:noFill/>
            <a:ln>
              <a:noFill/>
            </a:ln>
          </p:spPr>
          <p:txBody>
            <a:bodyPr lIns="40625" tIns="30475" rIns="40625" bIns="30475" anchor="ctr" anchorCtr="0">
              <a:noAutofit/>
            </a:bodyPr>
            <a:lstStyle/>
            <a:p>
              <a:pPr algn="ctr">
                <a:lnSpc>
                  <a:spcPct val="120000"/>
                </a:lnSpc>
                <a:buSzPct val="25000"/>
              </a:pPr>
              <a:r>
                <a:rPr lang="en-GB" dirty="0">
                  <a:solidFill>
                    <a:schemeClr val="lt1"/>
                  </a:solidFill>
                  <a:latin typeface="Century Gothic" panose="020B0502020202020204" pitchFamily="34" charset="0"/>
                  <a:ea typeface="Calibri"/>
                  <a:cs typeface="Calibri"/>
                  <a:sym typeface="Calibri"/>
                </a:rPr>
                <a:t>3° Principio: </a:t>
              </a:r>
              <a:r>
                <a:rPr lang="en-GB" dirty="0" err="1">
                  <a:solidFill>
                    <a:schemeClr val="lt1"/>
                  </a:solidFill>
                  <a:latin typeface="Century Gothic" panose="020B0502020202020204" pitchFamily="34" charset="0"/>
                  <a:ea typeface="Calibri"/>
                  <a:cs typeface="Calibri"/>
                  <a:sym typeface="Calibri"/>
                </a:rPr>
                <a:t>partecipazione</a:t>
              </a:r>
              <a:r>
                <a:rPr lang="en-GB" dirty="0">
                  <a:solidFill>
                    <a:schemeClr val="lt1"/>
                  </a:solidFill>
                  <a:latin typeface="Century Gothic" panose="020B0502020202020204" pitchFamily="34" charset="0"/>
                  <a:ea typeface="Calibri"/>
                  <a:cs typeface="Calibri"/>
                  <a:sym typeface="Calibri"/>
                </a:rPr>
                <a:t> </a:t>
              </a:r>
              <a:r>
                <a:rPr lang="en-GB" dirty="0" err="1">
                  <a:solidFill>
                    <a:schemeClr val="lt1"/>
                  </a:solidFill>
                  <a:latin typeface="Century Gothic" panose="020B0502020202020204" pitchFamily="34" charset="0"/>
                  <a:ea typeface="Calibri"/>
                  <a:cs typeface="Calibri"/>
                  <a:sym typeface="Calibri"/>
                </a:rPr>
                <a:t>economica</a:t>
              </a:r>
              <a:r>
                <a:rPr lang="en-GB" dirty="0">
                  <a:solidFill>
                    <a:schemeClr val="lt1"/>
                  </a:solidFill>
                  <a:latin typeface="Century Gothic" panose="020B0502020202020204" pitchFamily="34" charset="0"/>
                  <a:ea typeface="Calibri"/>
                  <a:cs typeface="Calibri"/>
                  <a:sym typeface="Calibri"/>
                </a:rPr>
                <a:t> </a:t>
              </a:r>
              <a:r>
                <a:rPr lang="en-GB" dirty="0" err="1">
                  <a:solidFill>
                    <a:schemeClr val="lt1"/>
                  </a:solidFill>
                  <a:latin typeface="Century Gothic" panose="020B0502020202020204" pitchFamily="34" charset="0"/>
                  <a:ea typeface="Calibri"/>
                  <a:cs typeface="Calibri"/>
                  <a:sym typeface="Calibri"/>
                </a:rPr>
                <a:t>dei</a:t>
              </a:r>
              <a:r>
                <a:rPr lang="en-GB" dirty="0">
                  <a:solidFill>
                    <a:schemeClr val="lt1"/>
                  </a:solidFill>
                  <a:latin typeface="Century Gothic" panose="020B0502020202020204" pitchFamily="34" charset="0"/>
                  <a:ea typeface="Calibri"/>
                  <a:cs typeface="Calibri"/>
                  <a:sym typeface="Calibri"/>
                </a:rPr>
                <a:t> </a:t>
              </a:r>
              <a:r>
                <a:rPr lang="en-GB" dirty="0" err="1">
                  <a:solidFill>
                    <a:schemeClr val="lt1"/>
                  </a:solidFill>
                  <a:latin typeface="Century Gothic" panose="020B0502020202020204" pitchFamily="34" charset="0"/>
                  <a:ea typeface="Calibri"/>
                  <a:cs typeface="Calibri"/>
                  <a:sym typeface="Calibri"/>
                </a:rPr>
                <a:t>soci</a:t>
              </a:r>
              <a:r>
                <a:rPr lang="en-GB" dirty="0">
                  <a:solidFill>
                    <a:schemeClr val="lt1"/>
                  </a:solidFill>
                  <a:latin typeface="Century Gothic" panose="020B0502020202020204" pitchFamily="34" charset="0"/>
                  <a:ea typeface="Calibri"/>
                  <a:cs typeface="Calibri"/>
                  <a:sym typeface="Calibri"/>
                </a:rPr>
                <a:t> </a:t>
              </a: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p:nvPr/>
        </p:nvSpPr>
        <p:spPr>
          <a:xfrm>
            <a:off x="0" y="1"/>
            <a:ext cx="9144000" cy="1143000"/>
          </a:xfrm>
          <a:prstGeom prst="rect">
            <a:avLst/>
          </a:prstGeom>
          <a:noFill/>
          <a:ln>
            <a:noFill/>
          </a:ln>
        </p:spPr>
        <p:txBody>
          <a:bodyPr lIns="91375" tIns="45675" rIns="323750" bIns="45675" anchor="ctr" anchorCtr="0">
            <a:noAutofit/>
          </a:bodyPr>
          <a:lstStyle/>
          <a:p>
            <a:pPr algn="ctr">
              <a:buSzPct val="25000"/>
            </a:pPr>
            <a:r>
              <a:rPr lang="es-ES" sz="2000" dirty="0">
                <a:solidFill>
                  <a:schemeClr val="tx1"/>
                </a:solidFill>
                <a:latin typeface="Century Gothic"/>
                <a:sym typeface="Century Gothic"/>
              </a:rPr>
              <a:t>“</a:t>
            </a:r>
            <a:r>
              <a:rPr lang="es-ES" sz="2000" dirty="0" err="1">
                <a:solidFill>
                  <a:schemeClr val="tx1"/>
                </a:solidFill>
                <a:latin typeface="Century Gothic"/>
                <a:sym typeface="Century Gothic"/>
              </a:rPr>
              <a:t>Music</a:t>
            </a:r>
            <a:r>
              <a:rPr lang="es-ES" sz="2000" dirty="0">
                <a:solidFill>
                  <a:schemeClr val="tx1"/>
                </a:solidFill>
                <a:latin typeface="Century Gothic"/>
                <a:sym typeface="Century Gothic"/>
              </a:rPr>
              <a:t> Coop” </a:t>
            </a:r>
            <a:r>
              <a:rPr lang="es-ES" sz="2000" dirty="0" err="1">
                <a:solidFill>
                  <a:schemeClr val="tx1"/>
                </a:solidFill>
                <a:latin typeface="Century Gothic"/>
                <a:sym typeface="Century Gothic"/>
              </a:rPr>
              <a:t>esempio</a:t>
            </a:r>
            <a:r>
              <a:rPr lang="es-ES" sz="2000" dirty="0">
                <a:solidFill>
                  <a:schemeClr val="tx1"/>
                </a:solidFill>
                <a:latin typeface="Century Gothic"/>
                <a:sym typeface="Century Gothic"/>
              </a:rPr>
              <a:t> 4</a:t>
            </a:r>
          </a:p>
        </p:txBody>
      </p:sp>
      <p:sp>
        <p:nvSpPr>
          <p:cNvPr id="184" name="Shape 184"/>
          <p:cNvSpPr/>
          <p:nvPr/>
        </p:nvSpPr>
        <p:spPr>
          <a:xfrm>
            <a:off x="611560" y="6381328"/>
            <a:ext cx="1008112" cy="404663"/>
          </a:xfrm>
          <a:prstGeom prst="roundRect">
            <a:avLst>
              <a:gd name="adj" fmla="val 16667"/>
            </a:avLst>
          </a:prstGeom>
          <a:solidFill>
            <a:schemeClr val="l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grpSp>
        <p:nvGrpSpPr>
          <p:cNvPr id="185" name="Shape 185"/>
          <p:cNvGrpSpPr/>
          <p:nvPr/>
        </p:nvGrpSpPr>
        <p:grpSpPr>
          <a:xfrm>
            <a:off x="541497" y="1143001"/>
            <a:ext cx="8061005" cy="4896543"/>
            <a:chOff x="1944" y="0"/>
            <a:chExt cx="8061005" cy="4896543"/>
          </a:xfrm>
        </p:grpSpPr>
        <p:sp>
          <p:nvSpPr>
            <p:cNvPr id="186" name="Shape 186"/>
            <p:cNvSpPr/>
            <p:nvPr/>
          </p:nvSpPr>
          <p:spPr>
            <a:xfrm>
              <a:off x="1944" y="0"/>
              <a:ext cx="1907930" cy="4896543"/>
            </a:xfrm>
            <a:prstGeom prst="roundRect">
              <a:avLst>
                <a:gd name="adj" fmla="val 10000"/>
              </a:avLst>
            </a:prstGeom>
            <a:solidFill>
              <a:srgbClr val="FBD4B4"/>
            </a:solidFill>
            <a:ln>
              <a:noFill/>
            </a:ln>
          </p:spPr>
          <p:txBody>
            <a:bodyPr lIns="91425" tIns="91425" rIns="91425" bIns="91425" anchor="ctr" anchorCtr="0">
              <a:noAutofit/>
            </a:bodyPr>
            <a:lstStyle/>
            <a:p>
              <a:pPr lvl="0">
                <a:spcBef>
                  <a:spcPts val="0"/>
                </a:spcBef>
                <a:buNone/>
              </a:pPr>
              <a:endParaRPr/>
            </a:p>
          </p:txBody>
        </p:sp>
        <p:sp>
          <p:nvSpPr>
            <p:cNvPr id="187" name="Shape 187"/>
            <p:cNvSpPr txBox="1"/>
            <p:nvPr/>
          </p:nvSpPr>
          <p:spPr>
            <a:xfrm>
              <a:off x="1944" y="0"/>
              <a:ext cx="1907930" cy="1468962"/>
            </a:xfrm>
            <a:prstGeom prst="rect">
              <a:avLst/>
            </a:prstGeom>
            <a:noFill/>
            <a:ln>
              <a:noFill/>
            </a:ln>
          </p:spPr>
          <p:txBody>
            <a:bodyPr lIns="68575" tIns="68575" rIns="68575" bIns="68575" anchor="ctr" anchorCtr="0">
              <a:noAutofit/>
            </a:bodyPr>
            <a:lstStyle/>
            <a:p>
              <a:pPr lvl="0" algn="ctr">
                <a:buSzPct val="25000"/>
              </a:pPr>
              <a:r>
                <a:rPr lang="es-ES" sz="1800" dirty="0" err="1">
                  <a:solidFill>
                    <a:schemeClr val="dk1"/>
                  </a:solidFill>
                  <a:latin typeface="Calibri"/>
                  <a:ea typeface="Calibri"/>
                  <a:cs typeface="Calibri"/>
                  <a:sym typeface="Calibri"/>
                </a:rPr>
                <a:t>Perchè</a:t>
              </a:r>
              <a:r>
                <a:rPr lang="es-ES" sz="1800" dirty="0">
                  <a:solidFill>
                    <a:schemeClr val="dk1"/>
                  </a:solidFill>
                  <a:latin typeface="Calibri"/>
                  <a:ea typeface="Calibri"/>
                  <a:cs typeface="Calibri"/>
                  <a:sym typeface="Calibri"/>
                </a:rPr>
                <a:t>?</a:t>
              </a:r>
            </a:p>
            <a:p>
              <a:pPr lvl="0" algn="ctr">
                <a:spcBef>
                  <a:spcPts val="630"/>
                </a:spcBef>
                <a:buSzPct val="25000"/>
              </a:pPr>
              <a:r>
                <a:rPr lang="es-ES" sz="1800" dirty="0" err="1">
                  <a:solidFill>
                    <a:schemeClr val="dk1"/>
                  </a:solidFill>
                  <a:latin typeface="Calibri"/>
                  <a:ea typeface="Calibri"/>
                  <a:cs typeface="Calibri"/>
                  <a:sym typeface="Calibri"/>
                </a:rPr>
                <a:t>Qual</a:t>
              </a:r>
              <a:r>
                <a:rPr lang="es-ES" sz="1800" dirty="0">
                  <a:solidFill>
                    <a:schemeClr val="dk1"/>
                  </a:solidFill>
                  <a:latin typeface="Calibri"/>
                  <a:ea typeface="Calibri"/>
                  <a:cs typeface="Calibri"/>
                  <a:sym typeface="Calibri"/>
                </a:rPr>
                <a:t> è </a:t>
              </a:r>
              <a:r>
                <a:rPr lang="es-ES" sz="1800" dirty="0" err="1">
                  <a:solidFill>
                    <a:schemeClr val="dk1"/>
                  </a:solidFill>
                  <a:latin typeface="Calibri"/>
                  <a:ea typeface="Calibri"/>
                  <a:cs typeface="Calibri"/>
                  <a:sym typeface="Calibri"/>
                </a:rPr>
                <a:t>il</a:t>
              </a:r>
              <a:r>
                <a:rPr lang="es-ES" sz="1800" dirty="0">
                  <a:solidFill>
                    <a:schemeClr val="dk1"/>
                  </a:solidFill>
                  <a:latin typeface="Calibri"/>
                  <a:ea typeface="Calibri"/>
                  <a:cs typeface="Calibri"/>
                  <a:sym typeface="Calibri"/>
                </a:rPr>
                <a:t> </a:t>
              </a:r>
              <a:r>
                <a:rPr lang="es-ES" sz="1800" dirty="0" err="1">
                  <a:solidFill>
                    <a:schemeClr val="dk1"/>
                  </a:solidFill>
                  <a:latin typeface="Calibri"/>
                  <a:ea typeface="Calibri"/>
                  <a:cs typeface="Calibri"/>
                  <a:sym typeface="Calibri"/>
                </a:rPr>
                <a:t>nostro</a:t>
              </a:r>
              <a:r>
                <a:rPr lang="es-ES" sz="1800" dirty="0">
                  <a:solidFill>
                    <a:schemeClr val="dk1"/>
                  </a:solidFill>
                  <a:latin typeface="Calibri"/>
                  <a:ea typeface="Calibri"/>
                  <a:cs typeface="Calibri"/>
                  <a:sym typeface="Calibri"/>
                </a:rPr>
                <a:t> </a:t>
              </a:r>
              <a:r>
                <a:rPr lang="es-ES" sz="1800" dirty="0" err="1">
                  <a:solidFill>
                    <a:schemeClr val="dk1"/>
                  </a:solidFill>
                  <a:latin typeface="Calibri"/>
                  <a:ea typeface="Calibri"/>
                  <a:cs typeface="Calibri"/>
                  <a:sym typeface="Calibri"/>
                </a:rPr>
                <a:t>obiettivo</a:t>
              </a:r>
              <a:r>
                <a:rPr lang="es-ES" sz="1800" dirty="0">
                  <a:solidFill>
                    <a:schemeClr val="dk1"/>
                  </a:solidFill>
                  <a:latin typeface="Calibri"/>
                  <a:ea typeface="Calibri"/>
                  <a:cs typeface="Calibri"/>
                  <a:sym typeface="Calibri"/>
                </a:rPr>
                <a:t>?</a:t>
              </a:r>
            </a:p>
            <a:p>
              <a:pPr lvl="0" algn="ctr">
                <a:lnSpc>
                  <a:spcPct val="120000"/>
                </a:lnSpc>
                <a:buSzPct val="25000"/>
              </a:pPr>
              <a:endParaRPr lang="es-ES" sz="1800" b="0" i="0" u="none" strike="noStrike" cap="none" dirty="0">
                <a:solidFill>
                  <a:schemeClr val="dk1"/>
                </a:solidFill>
                <a:latin typeface="Calibri"/>
                <a:ea typeface="Calibri"/>
                <a:cs typeface="Calibri"/>
                <a:sym typeface="Calibri"/>
              </a:endParaRPr>
            </a:p>
          </p:txBody>
        </p:sp>
        <p:sp>
          <p:nvSpPr>
            <p:cNvPr id="188" name="Shape 188"/>
            <p:cNvSpPr/>
            <p:nvPr/>
          </p:nvSpPr>
          <p:spPr>
            <a:xfrm>
              <a:off x="192736" y="1468962"/>
              <a:ext cx="1526343" cy="3182752"/>
            </a:xfrm>
            <a:prstGeom prst="roundRect">
              <a:avLst>
                <a:gd name="adj" fmla="val 10000"/>
              </a:avLst>
            </a:prstGeom>
            <a:solidFill>
              <a:srgbClr val="953734"/>
            </a:solidFill>
            <a:ln w="25400" cap="flat" cmpd="sng">
              <a:solidFill>
                <a:srgbClr val="4674AA"/>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89" name="Shape 189"/>
            <p:cNvSpPr txBox="1"/>
            <p:nvPr/>
          </p:nvSpPr>
          <p:spPr>
            <a:xfrm>
              <a:off x="237441" y="1513667"/>
              <a:ext cx="1436934" cy="3093343"/>
            </a:xfrm>
            <a:prstGeom prst="rect">
              <a:avLst/>
            </a:prstGeom>
            <a:noFill/>
            <a:ln>
              <a:noFill/>
            </a:ln>
          </p:spPr>
          <p:txBody>
            <a:bodyPr lIns="45700" tIns="34275" rIns="45700" bIns="34275" anchor="ctr" anchorCtr="0">
              <a:noAutofit/>
            </a:bodyPr>
            <a:lstStyle/>
            <a:p>
              <a:pPr lvl="0" algn="ctr">
                <a:lnSpc>
                  <a:spcPct val="120000"/>
                </a:lnSpc>
                <a:buSzPct val="25000"/>
              </a:pPr>
              <a:r>
                <a:rPr lang="en-GB" dirty="0" err="1">
                  <a:solidFill>
                    <a:schemeClr val="lt1"/>
                  </a:solidFill>
                  <a:latin typeface="Century Gothic" panose="020B0502020202020204" pitchFamily="34" charset="0"/>
                  <a:ea typeface="Century Gothic"/>
                  <a:cs typeface="Century Gothic"/>
                  <a:sym typeface="Century Gothic"/>
                </a:rPr>
                <a:t>Vogliamo</a:t>
              </a:r>
              <a:r>
                <a:rPr lang="en-GB" dirty="0">
                  <a:solidFill>
                    <a:schemeClr val="lt1"/>
                  </a:solidFill>
                  <a:latin typeface="Century Gothic" panose="020B0502020202020204" pitchFamily="34" charset="0"/>
                  <a:ea typeface="Century Gothic"/>
                  <a:cs typeface="Century Gothic"/>
                  <a:sym typeface="Century Gothic"/>
                </a:rPr>
                <a:t> dare </a:t>
              </a:r>
              <a:r>
                <a:rPr lang="en-GB" dirty="0" err="1">
                  <a:solidFill>
                    <a:schemeClr val="lt1"/>
                  </a:solidFill>
                  <a:latin typeface="Century Gothic" panose="020B0502020202020204" pitchFamily="34" charset="0"/>
                  <a:ea typeface="Century Gothic"/>
                  <a:cs typeface="Century Gothic"/>
                  <a:sym typeface="Century Gothic"/>
                </a:rPr>
                <a:t>continutià</a:t>
              </a:r>
              <a:r>
                <a:rPr lang="en-GB" dirty="0">
                  <a:solidFill>
                    <a:schemeClr val="lt1"/>
                  </a:solidFill>
                  <a:latin typeface="Century Gothic" panose="020B0502020202020204" pitchFamily="34" charset="0"/>
                  <a:ea typeface="Century Gothic"/>
                  <a:cs typeface="Century Gothic"/>
                  <a:sym typeface="Century Gothic"/>
                </a:rPr>
                <a:t> </a:t>
              </a:r>
              <a:r>
                <a:rPr lang="en-GB" dirty="0" err="1">
                  <a:solidFill>
                    <a:schemeClr val="lt1"/>
                  </a:solidFill>
                  <a:latin typeface="Century Gothic" panose="020B0502020202020204" pitchFamily="34" charset="0"/>
                  <a:ea typeface="Century Gothic"/>
                  <a:cs typeface="Century Gothic"/>
                  <a:sym typeface="Century Gothic"/>
                </a:rPr>
                <a:t>all’esperienza</a:t>
              </a:r>
              <a:r>
                <a:rPr lang="en-GB" dirty="0">
                  <a:solidFill>
                    <a:schemeClr val="lt1"/>
                  </a:solidFill>
                  <a:latin typeface="Century Gothic" panose="020B0502020202020204" pitchFamily="34" charset="0"/>
                  <a:ea typeface="Century Gothic"/>
                  <a:cs typeface="Century Gothic"/>
                  <a:sym typeface="Century Gothic"/>
                </a:rPr>
                <a:t> di #</a:t>
              </a:r>
              <a:r>
                <a:rPr lang="en-GB" dirty="0" err="1">
                  <a:solidFill>
                    <a:schemeClr val="lt1"/>
                  </a:solidFill>
                  <a:latin typeface="Century Gothic" panose="020B0502020202020204" pitchFamily="34" charset="0"/>
                  <a:ea typeface="Century Gothic"/>
                  <a:cs typeface="Century Gothic"/>
                  <a:sym typeface="Century Gothic"/>
                </a:rPr>
                <a:t>Cooplab</a:t>
              </a:r>
              <a:r>
                <a:rPr lang="en-GB" dirty="0">
                  <a:solidFill>
                    <a:schemeClr val="lt1"/>
                  </a:solidFill>
                  <a:latin typeface="Century Gothic" panose="020B0502020202020204" pitchFamily="34" charset="0"/>
                  <a:ea typeface="Century Gothic"/>
                  <a:cs typeface="Century Gothic"/>
                  <a:sym typeface="Century Gothic"/>
                </a:rPr>
                <a:t> </a:t>
              </a:r>
              <a:r>
                <a:rPr lang="en-GB" dirty="0" err="1">
                  <a:solidFill>
                    <a:schemeClr val="lt1"/>
                  </a:solidFill>
                  <a:latin typeface="Century Gothic" panose="020B0502020202020204" pitchFamily="34" charset="0"/>
                  <a:ea typeface="Century Gothic"/>
                  <a:cs typeface="Century Gothic"/>
                  <a:sym typeface="Century Gothic"/>
                </a:rPr>
                <a:t>nella</a:t>
              </a:r>
              <a:r>
                <a:rPr lang="en-GB" dirty="0">
                  <a:solidFill>
                    <a:schemeClr val="lt1"/>
                  </a:solidFill>
                  <a:latin typeface="Century Gothic" panose="020B0502020202020204" pitchFamily="34" charset="0"/>
                  <a:ea typeface="Century Gothic"/>
                  <a:cs typeface="Century Gothic"/>
                  <a:sym typeface="Century Gothic"/>
                </a:rPr>
                <a:t> nostra </a:t>
              </a:r>
              <a:r>
                <a:rPr lang="en-GB" dirty="0" err="1">
                  <a:solidFill>
                    <a:schemeClr val="lt1"/>
                  </a:solidFill>
                  <a:latin typeface="Century Gothic" panose="020B0502020202020204" pitchFamily="34" charset="0"/>
                  <a:ea typeface="Century Gothic"/>
                  <a:cs typeface="Century Gothic"/>
                  <a:sym typeface="Century Gothic"/>
                </a:rPr>
                <a:t>scuola</a:t>
              </a:r>
              <a:r>
                <a:rPr lang="en-GB" dirty="0">
                  <a:solidFill>
                    <a:schemeClr val="lt1"/>
                  </a:solidFill>
                  <a:latin typeface="Century Gothic" panose="020B0502020202020204" pitchFamily="34" charset="0"/>
                  <a:ea typeface="Century Gothic"/>
                  <a:cs typeface="Century Gothic"/>
                  <a:sym typeface="Century Gothic"/>
                </a:rPr>
                <a:t> e </a:t>
              </a:r>
              <a:r>
                <a:rPr lang="en-GB" dirty="0" err="1">
                  <a:solidFill>
                    <a:schemeClr val="lt1"/>
                  </a:solidFill>
                  <a:latin typeface="Century Gothic" panose="020B0502020202020204" pitchFamily="34" charset="0"/>
                  <a:ea typeface="Century Gothic"/>
                  <a:cs typeface="Century Gothic"/>
                  <a:sym typeface="Century Gothic"/>
                </a:rPr>
                <a:t>vogliamo</a:t>
              </a:r>
              <a:r>
                <a:rPr lang="en-GB" dirty="0">
                  <a:solidFill>
                    <a:schemeClr val="lt1"/>
                  </a:solidFill>
                  <a:latin typeface="Century Gothic" panose="020B0502020202020204" pitchFamily="34" charset="0"/>
                  <a:ea typeface="Century Gothic"/>
                  <a:cs typeface="Century Gothic"/>
                  <a:sym typeface="Century Gothic"/>
                </a:rPr>
                <a:t> </a:t>
              </a:r>
              <a:r>
                <a:rPr lang="en-GB" dirty="0" err="1">
                  <a:solidFill>
                    <a:schemeClr val="lt1"/>
                  </a:solidFill>
                  <a:latin typeface="Century Gothic" panose="020B0502020202020204" pitchFamily="34" charset="0"/>
                  <a:ea typeface="Century Gothic"/>
                  <a:cs typeface="Century Gothic"/>
                  <a:sym typeface="Century Gothic"/>
                </a:rPr>
                <a:t>contribuire</a:t>
              </a:r>
              <a:r>
                <a:rPr lang="en-GB" dirty="0">
                  <a:solidFill>
                    <a:schemeClr val="lt1"/>
                  </a:solidFill>
                  <a:latin typeface="Century Gothic" panose="020B0502020202020204" pitchFamily="34" charset="0"/>
                  <a:ea typeface="Century Gothic"/>
                  <a:cs typeface="Century Gothic"/>
                  <a:sym typeface="Century Gothic"/>
                </a:rPr>
                <a:t> </a:t>
              </a:r>
              <a:r>
                <a:rPr lang="en-GB" dirty="0" err="1">
                  <a:solidFill>
                    <a:schemeClr val="lt1"/>
                  </a:solidFill>
                  <a:latin typeface="Century Gothic" panose="020B0502020202020204" pitchFamily="34" charset="0"/>
                  <a:ea typeface="Century Gothic"/>
                  <a:cs typeface="Century Gothic"/>
                  <a:sym typeface="Century Gothic"/>
                </a:rPr>
                <a:t>allo</a:t>
              </a:r>
              <a:r>
                <a:rPr lang="en-GB" dirty="0">
                  <a:solidFill>
                    <a:schemeClr val="lt1"/>
                  </a:solidFill>
                  <a:latin typeface="Century Gothic" panose="020B0502020202020204" pitchFamily="34" charset="0"/>
                  <a:ea typeface="Century Gothic"/>
                  <a:cs typeface="Century Gothic"/>
                  <a:sym typeface="Century Gothic"/>
                </a:rPr>
                <a:t> </a:t>
              </a:r>
              <a:r>
                <a:rPr lang="en-GB" dirty="0" err="1">
                  <a:solidFill>
                    <a:schemeClr val="lt1"/>
                  </a:solidFill>
                  <a:latin typeface="Century Gothic" panose="020B0502020202020204" pitchFamily="34" charset="0"/>
                  <a:ea typeface="Century Gothic"/>
                  <a:cs typeface="Century Gothic"/>
                  <a:sym typeface="Century Gothic"/>
                </a:rPr>
                <a:t>sviluppo</a:t>
              </a:r>
              <a:r>
                <a:rPr lang="en-GB" dirty="0">
                  <a:solidFill>
                    <a:schemeClr val="lt1"/>
                  </a:solidFill>
                  <a:latin typeface="Century Gothic" panose="020B0502020202020204" pitchFamily="34" charset="0"/>
                  <a:ea typeface="Century Gothic"/>
                  <a:cs typeface="Century Gothic"/>
                  <a:sym typeface="Century Gothic"/>
                </a:rPr>
                <a:t> della nostra </a:t>
              </a:r>
              <a:r>
                <a:rPr lang="en-GB" dirty="0" err="1">
                  <a:solidFill>
                    <a:schemeClr val="lt1"/>
                  </a:solidFill>
                  <a:latin typeface="Century Gothic" panose="020B0502020202020204" pitchFamily="34" charset="0"/>
                  <a:ea typeface="Century Gothic"/>
                  <a:cs typeface="Century Gothic"/>
                  <a:sym typeface="Century Gothic"/>
                </a:rPr>
                <a:t>comunità</a:t>
              </a:r>
              <a:r>
                <a:rPr lang="en-GB" dirty="0">
                  <a:solidFill>
                    <a:schemeClr val="lt1"/>
                  </a:solidFill>
                  <a:latin typeface="Century Gothic" panose="020B0502020202020204" pitchFamily="34" charset="0"/>
                  <a:ea typeface="Century Gothic"/>
                  <a:cs typeface="Century Gothic"/>
                  <a:sym typeface="Century Gothic"/>
                </a:rPr>
                <a:t>   </a:t>
              </a:r>
            </a:p>
          </p:txBody>
        </p:sp>
        <p:sp>
          <p:nvSpPr>
            <p:cNvPr id="190" name="Shape 190"/>
            <p:cNvSpPr/>
            <p:nvPr/>
          </p:nvSpPr>
          <p:spPr>
            <a:xfrm>
              <a:off x="2052968" y="0"/>
              <a:ext cx="1907930" cy="4896543"/>
            </a:xfrm>
            <a:prstGeom prst="roundRect">
              <a:avLst>
                <a:gd name="adj" fmla="val 10000"/>
              </a:avLst>
            </a:prstGeom>
            <a:solidFill>
              <a:srgbClr val="C2D59B"/>
            </a:solidFill>
            <a:ln>
              <a:noFill/>
            </a:ln>
          </p:spPr>
          <p:txBody>
            <a:bodyPr lIns="91425" tIns="91425" rIns="91425" bIns="91425" anchor="ctr" anchorCtr="0">
              <a:noAutofit/>
            </a:bodyPr>
            <a:lstStyle/>
            <a:p>
              <a:pPr lvl="0">
                <a:spcBef>
                  <a:spcPts val="0"/>
                </a:spcBef>
                <a:buNone/>
              </a:pPr>
              <a:endParaRPr/>
            </a:p>
          </p:txBody>
        </p:sp>
        <p:sp>
          <p:nvSpPr>
            <p:cNvPr id="191" name="Shape 191"/>
            <p:cNvSpPr txBox="1"/>
            <p:nvPr/>
          </p:nvSpPr>
          <p:spPr>
            <a:xfrm>
              <a:off x="2052968" y="0"/>
              <a:ext cx="1907930" cy="1468962"/>
            </a:xfrm>
            <a:prstGeom prst="rect">
              <a:avLst/>
            </a:prstGeom>
            <a:noFill/>
            <a:ln>
              <a:noFill/>
            </a:ln>
          </p:spPr>
          <p:txBody>
            <a:bodyPr lIns="68575" tIns="68575" rIns="68575" bIns="68575" anchor="ctr" anchorCtr="0">
              <a:noAutofit/>
            </a:bodyPr>
            <a:lstStyle/>
            <a:p>
              <a:pPr lvl="0" algn="ctr">
                <a:lnSpc>
                  <a:spcPct val="120000"/>
                </a:lnSpc>
                <a:buSzPct val="25000"/>
              </a:pPr>
              <a:r>
                <a:rPr lang="es-ES" sz="1800" dirty="0" err="1">
                  <a:solidFill>
                    <a:schemeClr val="dk1"/>
                  </a:solidFill>
                  <a:latin typeface="Calibri"/>
                  <a:ea typeface="Calibri"/>
                  <a:cs typeface="Calibri"/>
                  <a:sym typeface="Calibri"/>
                </a:rPr>
                <a:t>Abbiamo</a:t>
              </a:r>
              <a:r>
                <a:rPr lang="es-ES" sz="1800" dirty="0">
                  <a:solidFill>
                    <a:schemeClr val="dk1"/>
                  </a:solidFill>
                  <a:latin typeface="Calibri"/>
                  <a:ea typeface="Calibri"/>
                  <a:cs typeface="Calibri"/>
                  <a:sym typeface="Calibri"/>
                </a:rPr>
                <a:t> </a:t>
              </a:r>
              <a:r>
                <a:rPr lang="es-ES" sz="1800" dirty="0" err="1">
                  <a:solidFill>
                    <a:schemeClr val="dk1"/>
                  </a:solidFill>
                  <a:latin typeface="Calibri"/>
                  <a:ea typeface="Calibri"/>
                  <a:cs typeface="Calibri"/>
                  <a:sym typeface="Calibri"/>
                </a:rPr>
                <a:t>deciso</a:t>
              </a:r>
              <a:r>
                <a:rPr lang="es-ES" sz="1800" dirty="0">
                  <a:solidFill>
                    <a:schemeClr val="dk1"/>
                  </a:solidFill>
                  <a:latin typeface="Calibri"/>
                  <a:ea typeface="Calibri"/>
                  <a:cs typeface="Calibri"/>
                  <a:sym typeface="Calibri"/>
                </a:rPr>
                <a:t> che:</a:t>
              </a:r>
            </a:p>
          </p:txBody>
        </p:sp>
        <p:sp>
          <p:nvSpPr>
            <p:cNvPr id="192" name="Shape 192"/>
            <p:cNvSpPr/>
            <p:nvPr/>
          </p:nvSpPr>
          <p:spPr>
            <a:xfrm>
              <a:off x="2243761" y="1476190"/>
              <a:ext cx="1526343" cy="3327082"/>
            </a:xfrm>
            <a:prstGeom prst="roundRect">
              <a:avLst>
                <a:gd name="adj" fmla="val 10000"/>
              </a:avLst>
            </a:prstGeom>
            <a:solidFill>
              <a:srgbClr val="76923C"/>
            </a:solidFill>
            <a:ln w="25400" cap="flat" cmpd="sng">
              <a:solidFill>
                <a:srgbClr val="4674AA"/>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93" name="Shape 193"/>
            <p:cNvSpPr txBox="1"/>
            <p:nvPr/>
          </p:nvSpPr>
          <p:spPr>
            <a:xfrm>
              <a:off x="2243761" y="1636081"/>
              <a:ext cx="1481639" cy="3093343"/>
            </a:xfrm>
            <a:prstGeom prst="rect">
              <a:avLst/>
            </a:prstGeom>
            <a:noFill/>
            <a:ln>
              <a:noFill/>
            </a:ln>
          </p:spPr>
          <p:txBody>
            <a:bodyPr lIns="30475" tIns="22850" rIns="30475" bIns="22850" anchor="ctr" anchorCtr="0">
              <a:noAutofit/>
            </a:bodyPr>
            <a:lstStyle/>
            <a:p>
              <a:pPr marL="0" marR="0" lvl="0" indent="0" algn="ctr" rtl="0">
                <a:lnSpc>
                  <a:spcPct val="120000"/>
                </a:lnSpc>
                <a:spcBef>
                  <a:spcPts val="0"/>
                </a:spcBef>
                <a:spcAft>
                  <a:spcPts val="0"/>
                </a:spcAft>
                <a:buSzPct val="25000"/>
                <a:buNone/>
              </a:pPr>
              <a:r>
                <a:rPr lang="en-GB" i="0" u="none" strike="noStrike" cap="none" dirty="0">
                  <a:solidFill>
                    <a:schemeClr val="lt1"/>
                  </a:solidFill>
                  <a:latin typeface="Century Gothic" panose="020B0502020202020204" pitchFamily="34" charset="0"/>
                  <a:ea typeface="Century Gothic"/>
                  <a:cs typeface="Century Gothic"/>
                  <a:sym typeface="Century Gothic"/>
                </a:rPr>
                <a:t> In </a:t>
              </a:r>
              <a:r>
                <a:rPr lang="en-GB" i="0" u="none" strike="noStrike" cap="none" dirty="0" err="1">
                  <a:solidFill>
                    <a:schemeClr val="lt1"/>
                  </a:solidFill>
                  <a:latin typeface="Century Gothic" panose="020B0502020202020204" pitchFamily="34" charset="0"/>
                  <a:ea typeface="Century Gothic"/>
                  <a:cs typeface="Century Gothic"/>
                  <a:sym typeface="Century Gothic"/>
                </a:rPr>
                <a:t>caso</a:t>
              </a:r>
              <a:r>
                <a:rPr lang="en-GB" i="0" u="none" strike="noStrike" cap="none" dirty="0">
                  <a:solidFill>
                    <a:schemeClr val="lt1"/>
                  </a:solidFill>
                  <a:latin typeface="Century Gothic" panose="020B0502020202020204" pitchFamily="34" charset="0"/>
                  <a:ea typeface="Century Gothic"/>
                  <a:cs typeface="Century Gothic"/>
                  <a:sym typeface="Century Gothic"/>
                </a:rPr>
                <a:t> di surplus </a:t>
              </a:r>
              <a:r>
                <a:rPr lang="en-GB" i="0" u="none" strike="noStrike" cap="none" dirty="0" err="1">
                  <a:solidFill>
                    <a:schemeClr val="lt1"/>
                  </a:solidFill>
                  <a:latin typeface="Century Gothic" panose="020B0502020202020204" pitchFamily="34" charset="0"/>
                  <a:ea typeface="Century Gothic"/>
                  <a:cs typeface="Century Gothic"/>
                  <a:sym typeface="Century Gothic"/>
                </a:rPr>
                <a:t>generato</a:t>
              </a:r>
              <a:r>
                <a:rPr lang="en-GB" i="0" u="none" strike="noStrike" cap="none" dirty="0">
                  <a:solidFill>
                    <a:schemeClr val="lt1"/>
                  </a:solidFill>
                  <a:latin typeface="Century Gothic" panose="020B0502020202020204" pitchFamily="34" charset="0"/>
                  <a:ea typeface="Century Gothic"/>
                  <a:cs typeface="Century Gothic"/>
                  <a:sym typeface="Century Gothic"/>
                </a:rPr>
                <a:t> </a:t>
              </a:r>
              <a:r>
                <a:rPr lang="en-GB" i="0" u="none" strike="noStrike" cap="none" dirty="0" err="1">
                  <a:solidFill>
                    <a:schemeClr val="lt1"/>
                  </a:solidFill>
                  <a:latin typeface="Century Gothic" panose="020B0502020202020204" pitchFamily="34" charset="0"/>
                  <a:ea typeface="Century Gothic"/>
                  <a:cs typeface="Century Gothic"/>
                  <a:sym typeface="Century Gothic"/>
                </a:rPr>
                <a:t>dall’attività</a:t>
              </a:r>
              <a:r>
                <a:rPr lang="en-GB" i="0" u="none" strike="noStrike" cap="none" dirty="0">
                  <a:solidFill>
                    <a:schemeClr val="lt1"/>
                  </a:solidFill>
                  <a:latin typeface="Century Gothic" panose="020B0502020202020204" pitchFamily="34" charset="0"/>
                  <a:ea typeface="Century Gothic"/>
                  <a:cs typeface="Century Gothic"/>
                  <a:sym typeface="Century Gothic"/>
                </a:rPr>
                <a:t> della </a:t>
              </a:r>
              <a:r>
                <a:rPr lang="en-GB" i="0" u="none" strike="noStrike" cap="none" dirty="0" err="1">
                  <a:solidFill>
                    <a:schemeClr val="lt1"/>
                  </a:solidFill>
                  <a:latin typeface="Century Gothic" panose="020B0502020202020204" pitchFamily="34" charset="0"/>
                  <a:ea typeface="Century Gothic"/>
                  <a:cs typeface="Century Gothic"/>
                  <a:sym typeface="Century Gothic"/>
                </a:rPr>
                <a:t>cooperativa</a:t>
              </a:r>
              <a:r>
                <a:rPr lang="en-GB" i="0" u="none" strike="noStrike" cap="none" dirty="0">
                  <a:solidFill>
                    <a:schemeClr val="lt1"/>
                  </a:solidFill>
                  <a:latin typeface="Century Gothic" panose="020B0502020202020204" pitchFamily="34" charset="0"/>
                  <a:ea typeface="Century Gothic"/>
                  <a:cs typeface="Century Gothic"/>
                  <a:sym typeface="Century Gothic"/>
                </a:rPr>
                <a:t>, </a:t>
              </a:r>
              <a:r>
                <a:rPr lang="en-GB" i="0" u="none" strike="noStrike" cap="none" dirty="0" err="1">
                  <a:solidFill>
                    <a:schemeClr val="lt1"/>
                  </a:solidFill>
                  <a:latin typeface="Century Gothic" panose="020B0502020202020204" pitchFamily="34" charset="0"/>
                  <a:ea typeface="Century Gothic"/>
                  <a:cs typeface="Century Gothic"/>
                  <a:sym typeface="Century Gothic"/>
                </a:rPr>
                <a:t>il</a:t>
              </a:r>
              <a:r>
                <a:rPr lang="en-GB" i="0" u="none" strike="noStrike" cap="none" dirty="0">
                  <a:solidFill>
                    <a:schemeClr val="lt1"/>
                  </a:solidFill>
                  <a:latin typeface="Century Gothic" panose="020B0502020202020204" pitchFamily="34" charset="0"/>
                  <a:ea typeface="Century Gothic"/>
                  <a:cs typeface="Century Gothic"/>
                  <a:sym typeface="Century Gothic"/>
                </a:rPr>
                <a:t> 50% </a:t>
              </a:r>
              <a:r>
                <a:rPr lang="en-GB" i="0" u="none" strike="noStrike" cap="none" dirty="0" err="1">
                  <a:solidFill>
                    <a:schemeClr val="lt1"/>
                  </a:solidFill>
                  <a:latin typeface="Century Gothic" panose="020B0502020202020204" pitchFamily="34" charset="0"/>
                  <a:ea typeface="Century Gothic"/>
                  <a:cs typeface="Century Gothic"/>
                  <a:sym typeface="Century Gothic"/>
                </a:rPr>
                <a:t>sarà</a:t>
              </a:r>
              <a:r>
                <a:rPr lang="en-GB" i="0" u="none" strike="noStrike" cap="none" dirty="0">
                  <a:solidFill>
                    <a:schemeClr val="lt1"/>
                  </a:solidFill>
                  <a:latin typeface="Century Gothic" panose="020B0502020202020204" pitchFamily="34" charset="0"/>
                  <a:ea typeface="Century Gothic"/>
                  <a:cs typeface="Century Gothic"/>
                  <a:sym typeface="Century Gothic"/>
                </a:rPr>
                <a:t> </a:t>
              </a:r>
              <a:r>
                <a:rPr lang="en-GB" i="0" u="none" strike="noStrike" cap="none" dirty="0" err="1">
                  <a:solidFill>
                    <a:schemeClr val="lt1"/>
                  </a:solidFill>
                  <a:latin typeface="Century Gothic" panose="020B0502020202020204" pitchFamily="34" charset="0"/>
                  <a:ea typeface="Century Gothic"/>
                  <a:cs typeface="Century Gothic"/>
                  <a:sym typeface="Century Gothic"/>
                </a:rPr>
                <a:t>donato</a:t>
              </a:r>
              <a:r>
                <a:rPr lang="en-GB" i="0" u="none" strike="noStrike" cap="none" dirty="0">
                  <a:solidFill>
                    <a:schemeClr val="lt1"/>
                  </a:solidFill>
                  <a:latin typeface="Century Gothic" panose="020B0502020202020204" pitchFamily="34" charset="0"/>
                  <a:ea typeface="Century Gothic"/>
                  <a:cs typeface="Century Gothic"/>
                  <a:sym typeface="Century Gothic"/>
                </a:rPr>
                <a:t> ad un </a:t>
              </a:r>
              <a:r>
                <a:rPr lang="en-GB" i="0" u="none" strike="noStrike" cap="none" dirty="0" err="1">
                  <a:solidFill>
                    <a:schemeClr val="lt1"/>
                  </a:solidFill>
                  <a:latin typeface="Century Gothic" panose="020B0502020202020204" pitchFamily="34" charset="0"/>
                  <a:ea typeface="Century Gothic"/>
                  <a:cs typeface="Century Gothic"/>
                  <a:sym typeface="Century Gothic"/>
                </a:rPr>
                <a:t>altro</a:t>
              </a:r>
              <a:r>
                <a:rPr lang="en-GB" i="0" u="none" strike="noStrike" cap="none" dirty="0">
                  <a:solidFill>
                    <a:schemeClr val="lt1"/>
                  </a:solidFill>
                  <a:latin typeface="Century Gothic" panose="020B0502020202020204" pitchFamily="34" charset="0"/>
                  <a:ea typeface="Century Gothic"/>
                  <a:cs typeface="Century Gothic"/>
                  <a:sym typeface="Century Gothic"/>
                </a:rPr>
                <a:t> </a:t>
              </a:r>
              <a:r>
                <a:rPr lang="en-GB" i="0" u="none" strike="noStrike" cap="none" dirty="0" err="1">
                  <a:solidFill>
                    <a:schemeClr val="lt1"/>
                  </a:solidFill>
                  <a:latin typeface="Century Gothic" panose="020B0502020202020204" pitchFamily="34" charset="0"/>
                  <a:ea typeface="Century Gothic"/>
                  <a:cs typeface="Century Gothic"/>
                  <a:sym typeface="Century Gothic"/>
                </a:rPr>
                <a:t>progetto</a:t>
              </a:r>
              <a:r>
                <a:rPr lang="en-GB" i="0" u="none" strike="noStrike" cap="none" dirty="0">
                  <a:solidFill>
                    <a:schemeClr val="lt1"/>
                  </a:solidFill>
                  <a:latin typeface="Century Gothic" panose="020B0502020202020204" pitchFamily="34" charset="0"/>
                  <a:ea typeface="Century Gothic"/>
                  <a:cs typeface="Century Gothic"/>
                  <a:sym typeface="Century Gothic"/>
                </a:rPr>
                <a:t> cooperative, e </a:t>
              </a:r>
              <a:r>
                <a:rPr lang="en-GB" i="0" u="none" strike="noStrike" cap="none" dirty="0" err="1">
                  <a:solidFill>
                    <a:schemeClr val="lt1"/>
                  </a:solidFill>
                  <a:latin typeface="Century Gothic" panose="020B0502020202020204" pitchFamily="34" charset="0"/>
                  <a:ea typeface="Century Gothic"/>
                  <a:cs typeface="Century Gothic"/>
                  <a:sym typeface="Century Gothic"/>
                </a:rPr>
                <a:t>l’altro</a:t>
              </a:r>
              <a:r>
                <a:rPr lang="en-GB" i="0" u="none" strike="noStrike" cap="none" dirty="0">
                  <a:solidFill>
                    <a:schemeClr val="lt1"/>
                  </a:solidFill>
                  <a:latin typeface="Century Gothic" panose="020B0502020202020204" pitchFamily="34" charset="0"/>
                  <a:ea typeface="Century Gothic"/>
                  <a:cs typeface="Century Gothic"/>
                  <a:sym typeface="Century Gothic"/>
                </a:rPr>
                <a:t> 50% </a:t>
              </a:r>
              <a:r>
                <a:rPr lang="en-GB" i="0" u="none" strike="noStrike" cap="none" dirty="0" err="1">
                  <a:solidFill>
                    <a:schemeClr val="lt1"/>
                  </a:solidFill>
                  <a:latin typeface="Century Gothic" panose="020B0502020202020204" pitchFamily="34" charset="0"/>
                  <a:ea typeface="Century Gothic"/>
                  <a:cs typeface="Century Gothic"/>
                  <a:sym typeface="Century Gothic"/>
                </a:rPr>
                <a:t>all’associazione</a:t>
              </a:r>
              <a:r>
                <a:rPr lang="en-GB" i="0" u="none" strike="noStrike" cap="none" dirty="0">
                  <a:solidFill>
                    <a:schemeClr val="lt1"/>
                  </a:solidFill>
                  <a:latin typeface="Century Gothic" panose="020B0502020202020204" pitchFamily="34" charset="0"/>
                  <a:ea typeface="Century Gothic"/>
                  <a:cs typeface="Century Gothic"/>
                  <a:sym typeface="Century Gothic"/>
                </a:rPr>
                <a:t> musicale locale</a:t>
              </a:r>
            </a:p>
          </p:txBody>
        </p:sp>
        <p:sp>
          <p:nvSpPr>
            <p:cNvPr id="194" name="Shape 194"/>
            <p:cNvSpPr/>
            <p:nvPr/>
          </p:nvSpPr>
          <p:spPr>
            <a:xfrm>
              <a:off x="4103994" y="0"/>
              <a:ext cx="1907930" cy="4896543"/>
            </a:xfrm>
            <a:prstGeom prst="roundRect">
              <a:avLst>
                <a:gd name="adj" fmla="val 10000"/>
              </a:avLst>
            </a:prstGeom>
            <a:solidFill>
              <a:srgbClr val="CFD7E7"/>
            </a:solidFill>
            <a:ln>
              <a:noFill/>
            </a:ln>
          </p:spPr>
          <p:txBody>
            <a:bodyPr lIns="91425" tIns="91425" rIns="91425" bIns="91425" anchor="ctr" anchorCtr="0">
              <a:noAutofit/>
            </a:bodyPr>
            <a:lstStyle/>
            <a:p>
              <a:pPr lvl="0">
                <a:spcBef>
                  <a:spcPts val="0"/>
                </a:spcBef>
                <a:buNone/>
              </a:pPr>
              <a:endParaRPr lang="en-GB">
                <a:latin typeface="Century Gothic" panose="020B0502020202020204" pitchFamily="34" charset="0"/>
              </a:endParaRPr>
            </a:p>
          </p:txBody>
        </p:sp>
        <p:sp>
          <p:nvSpPr>
            <p:cNvPr id="195" name="Shape 195"/>
            <p:cNvSpPr txBox="1"/>
            <p:nvPr/>
          </p:nvSpPr>
          <p:spPr>
            <a:xfrm>
              <a:off x="4103994" y="0"/>
              <a:ext cx="1907930" cy="1468962"/>
            </a:xfrm>
            <a:prstGeom prst="rect">
              <a:avLst/>
            </a:prstGeom>
            <a:noFill/>
            <a:ln>
              <a:noFill/>
            </a:ln>
          </p:spPr>
          <p:txBody>
            <a:bodyPr lIns="68575" tIns="68575" rIns="68575" bIns="68575" anchor="ctr" anchorCtr="0">
              <a:noAutofit/>
            </a:bodyPr>
            <a:lstStyle/>
            <a:p>
              <a:pPr lvl="0" algn="ctr">
                <a:lnSpc>
                  <a:spcPct val="90000"/>
                </a:lnSpc>
                <a:buSzPct val="25000"/>
              </a:pPr>
              <a:r>
                <a:rPr lang="es-ES" sz="1800" dirty="0">
                  <a:solidFill>
                    <a:schemeClr val="dk1"/>
                  </a:solidFill>
                  <a:latin typeface="Calibri"/>
                  <a:ea typeface="Calibri"/>
                  <a:cs typeface="Calibri"/>
                  <a:sym typeface="Calibri"/>
                </a:rPr>
                <a:t>In </a:t>
              </a:r>
              <a:r>
                <a:rPr lang="es-ES" sz="1800" dirty="0" err="1">
                  <a:solidFill>
                    <a:schemeClr val="dk1"/>
                  </a:solidFill>
                  <a:latin typeface="Calibri"/>
                  <a:ea typeface="Calibri"/>
                  <a:cs typeface="Calibri"/>
                  <a:sym typeface="Calibri"/>
                </a:rPr>
                <a:t>quale</a:t>
              </a:r>
              <a:r>
                <a:rPr lang="es-ES" sz="1800" dirty="0">
                  <a:solidFill>
                    <a:schemeClr val="dk1"/>
                  </a:solidFill>
                  <a:latin typeface="Calibri"/>
                  <a:ea typeface="Calibri"/>
                  <a:cs typeface="Calibri"/>
                  <a:sym typeface="Calibri"/>
                </a:rPr>
                <a:t> </a:t>
              </a:r>
              <a:r>
                <a:rPr lang="es-ES" sz="1800" dirty="0" err="1">
                  <a:solidFill>
                    <a:schemeClr val="dk1"/>
                  </a:solidFill>
                  <a:latin typeface="Calibri"/>
                  <a:ea typeface="Calibri"/>
                  <a:cs typeface="Calibri"/>
                  <a:sym typeface="Calibri"/>
                </a:rPr>
                <a:t>articolo</a:t>
              </a:r>
              <a:r>
                <a:rPr lang="es-ES" sz="1800" dirty="0">
                  <a:solidFill>
                    <a:schemeClr val="dk1"/>
                  </a:solidFill>
                  <a:latin typeface="Calibri"/>
                  <a:ea typeface="Calibri"/>
                  <a:cs typeface="Calibri"/>
                  <a:sym typeface="Calibri"/>
                </a:rPr>
                <a:t> del </a:t>
              </a:r>
              <a:r>
                <a:rPr lang="es-ES" sz="1800" dirty="0" err="1">
                  <a:solidFill>
                    <a:schemeClr val="dk1"/>
                  </a:solidFill>
                  <a:latin typeface="Calibri"/>
                  <a:ea typeface="Calibri"/>
                  <a:cs typeface="Calibri"/>
                  <a:sym typeface="Calibri"/>
                </a:rPr>
                <a:t>nostro</a:t>
              </a:r>
              <a:r>
                <a:rPr lang="es-ES" sz="1800" dirty="0">
                  <a:solidFill>
                    <a:schemeClr val="dk1"/>
                  </a:solidFill>
                  <a:latin typeface="Calibri"/>
                  <a:ea typeface="Calibri"/>
                  <a:cs typeface="Calibri"/>
                  <a:sym typeface="Calibri"/>
                </a:rPr>
                <a:t> </a:t>
              </a:r>
              <a:r>
                <a:rPr lang="es-ES" sz="1800" dirty="0" err="1">
                  <a:solidFill>
                    <a:schemeClr val="dk1"/>
                  </a:solidFill>
                  <a:latin typeface="Calibri"/>
                  <a:ea typeface="Calibri"/>
                  <a:cs typeface="Calibri"/>
                  <a:sym typeface="Calibri"/>
                </a:rPr>
                <a:t>Statuto</a:t>
              </a:r>
              <a:r>
                <a:rPr lang="es-ES" sz="1800" dirty="0">
                  <a:solidFill>
                    <a:schemeClr val="dk1"/>
                  </a:solidFill>
                  <a:latin typeface="Calibri"/>
                  <a:ea typeface="Calibri"/>
                  <a:cs typeface="Calibri"/>
                  <a:sym typeface="Calibri"/>
                </a:rPr>
                <a:t>:</a:t>
              </a:r>
            </a:p>
          </p:txBody>
        </p:sp>
        <p:sp>
          <p:nvSpPr>
            <p:cNvPr id="196" name="Shape 196"/>
            <p:cNvSpPr/>
            <p:nvPr/>
          </p:nvSpPr>
          <p:spPr>
            <a:xfrm>
              <a:off x="4294787" y="1468962"/>
              <a:ext cx="1526343" cy="3182752"/>
            </a:xfrm>
            <a:prstGeom prst="roundRect">
              <a:avLst>
                <a:gd name="adj" fmla="val 10000"/>
              </a:avLst>
            </a:prstGeom>
            <a:solidFill>
              <a:schemeClr val="lt1"/>
            </a:solidFill>
            <a:ln w="25400" cap="flat" cmpd="sng">
              <a:solidFill>
                <a:srgbClr val="4674AA"/>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lang="en-GB">
                <a:latin typeface="Century Gothic" panose="020B0502020202020204" pitchFamily="34" charset="0"/>
              </a:endParaRPr>
            </a:p>
          </p:txBody>
        </p:sp>
        <p:sp>
          <p:nvSpPr>
            <p:cNvPr id="197" name="Shape 197"/>
            <p:cNvSpPr txBox="1"/>
            <p:nvPr/>
          </p:nvSpPr>
          <p:spPr>
            <a:xfrm>
              <a:off x="4339492" y="1513667"/>
              <a:ext cx="1436934" cy="3093343"/>
            </a:xfrm>
            <a:prstGeom prst="rect">
              <a:avLst/>
            </a:prstGeom>
            <a:solidFill>
              <a:schemeClr val="accent1">
                <a:lumMod val="60000"/>
                <a:lumOff val="40000"/>
              </a:schemeClr>
            </a:solidFill>
            <a:ln>
              <a:noFill/>
            </a:ln>
          </p:spPr>
          <p:txBody>
            <a:bodyPr lIns="50800" tIns="38100" rIns="50800" bIns="38100" anchor="ctr" anchorCtr="0">
              <a:noAutofit/>
            </a:bodyPr>
            <a:lstStyle/>
            <a:p>
              <a:pPr lvl="0" algn="ctr">
                <a:lnSpc>
                  <a:spcPct val="90000"/>
                </a:lnSpc>
                <a:buSzPct val="25000"/>
              </a:pPr>
              <a:r>
                <a:rPr lang="en-GB" b="1" dirty="0">
                  <a:solidFill>
                    <a:schemeClr val="tx1"/>
                  </a:solidFill>
                  <a:latin typeface="Century Gothic" panose="020B0502020202020204" pitchFamily="34" charset="0"/>
                  <a:ea typeface="Calibri"/>
                  <a:cs typeface="Calibri"/>
                  <a:sym typeface="Calibri"/>
                </a:rPr>
                <a:t>CAPITOLO 2 </a:t>
              </a:r>
            </a:p>
            <a:p>
              <a:pPr lvl="0" algn="ctr">
                <a:lnSpc>
                  <a:spcPct val="90000"/>
                </a:lnSpc>
                <a:spcBef>
                  <a:spcPts val="525"/>
                </a:spcBef>
                <a:buSzPct val="25000"/>
              </a:pPr>
              <a:r>
                <a:rPr lang="en-GB" b="1" dirty="0">
                  <a:solidFill>
                    <a:schemeClr val="tx1"/>
                  </a:solidFill>
                  <a:latin typeface="Century Gothic" panose="020B0502020202020204" pitchFamily="34" charset="0"/>
                  <a:ea typeface="Calibri"/>
                  <a:cs typeface="Calibri"/>
                  <a:sym typeface="Calibri"/>
                </a:rPr>
                <a:t>REGIME ECONOMICO</a:t>
              </a:r>
            </a:p>
            <a:p>
              <a:pPr marL="0" marR="0" lvl="0" indent="0" algn="ctr" rtl="0">
                <a:lnSpc>
                  <a:spcPct val="90000"/>
                </a:lnSpc>
                <a:spcBef>
                  <a:spcPts val="0"/>
                </a:spcBef>
                <a:spcAft>
                  <a:spcPts val="0"/>
                </a:spcAft>
                <a:buSzPct val="25000"/>
                <a:buNone/>
              </a:pPr>
              <a:endParaRPr lang="es-ES_tradnl" i="0" u="none" strike="noStrike" cap="none" dirty="0">
                <a:solidFill>
                  <a:schemeClr val="tx1"/>
                </a:solidFill>
                <a:latin typeface="Century Gothic" panose="020B0502020202020204" pitchFamily="34" charset="0"/>
                <a:ea typeface="Calibri"/>
                <a:cs typeface="Calibri"/>
                <a:sym typeface="Calibri"/>
              </a:endParaRPr>
            </a:p>
            <a:p>
              <a:pPr marL="0" marR="0" lvl="0" indent="0" algn="ctr" rtl="0">
                <a:lnSpc>
                  <a:spcPct val="90000"/>
                </a:lnSpc>
                <a:spcBef>
                  <a:spcPts val="0"/>
                </a:spcBef>
                <a:spcAft>
                  <a:spcPts val="0"/>
                </a:spcAft>
                <a:buSzPct val="25000"/>
                <a:buNone/>
              </a:pPr>
              <a:r>
                <a:rPr lang="es-ES_tradnl" i="0" u="none" strike="noStrike" cap="none" dirty="0">
                  <a:solidFill>
                    <a:schemeClr val="tx1"/>
                  </a:solidFill>
                  <a:latin typeface="Century Gothic" panose="020B0502020202020204" pitchFamily="34" charset="0"/>
                  <a:ea typeface="Calibri"/>
                  <a:cs typeface="Calibri"/>
                  <a:sym typeface="Calibri"/>
                </a:rPr>
                <a:t>ART 6.</a:t>
              </a:r>
            </a:p>
            <a:p>
              <a:pPr lvl="0" algn="ctr">
                <a:lnSpc>
                  <a:spcPct val="90000"/>
                </a:lnSpc>
                <a:buSzPct val="25000"/>
              </a:pPr>
              <a:r>
                <a:rPr lang="it-IT" dirty="0">
                  <a:solidFill>
                    <a:schemeClr val="tx1"/>
                  </a:solidFill>
                  <a:latin typeface="Century Gothic" panose="020B0502020202020204" pitchFamily="34" charset="0"/>
                  <a:ea typeface="Calibri"/>
                  <a:cs typeface="Calibri"/>
                </a:rPr>
                <a:t>DISTRIBUZIONE DEGLI UTILI</a:t>
              </a:r>
              <a:endParaRPr lang="es-ES" dirty="0">
                <a:solidFill>
                  <a:schemeClr val="tx1"/>
                </a:solidFill>
                <a:latin typeface="Century Gothic" panose="020B0502020202020204" pitchFamily="34" charset="0"/>
                <a:ea typeface="Calibri"/>
                <a:cs typeface="Calibri"/>
                <a:sym typeface="Calibri"/>
              </a:endParaRPr>
            </a:p>
          </p:txBody>
        </p:sp>
        <p:sp>
          <p:nvSpPr>
            <p:cNvPr id="198" name="Shape 198"/>
            <p:cNvSpPr/>
            <p:nvPr/>
          </p:nvSpPr>
          <p:spPr>
            <a:xfrm>
              <a:off x="6155019" y="0"/>
              <a:ext cx="1907930" cy="4896543"/>
            </a:xfrm>
            <a:prstGeom prst="roundRect">
              <a:avLst>
                <a:gd name="adj" fmla="val 10000"/>
              </a:avLst>
            </a:prstGeom>
            <a:solidFill>
              <a:srgbClr val="CCC0D9"/>
            </a:solidFill>
            <a:ln>
              <a:noFill/>
            </a:ln>
          </p:spPr>
          <p:txBody>
            <a:bodyPr lIns="91425" tIns="91425" rIns="91425" bIns="91425" anchor="ctr" anchorCtr="0">
              <a:noAutofit/>
            </a:bodyPr>
            <a:lstStyle/>
            <a:p>
              <a:pPr lvl="0">
                <a:spcBef>
                  <a:spcPts val="0"/>
                </a:spcBef>
                <a:buNone/>
              </a:pPr>
              <a:endParaRPr/>
            </a:p>
          </p:txBody>
        </p:sp>
        <p:sp>
          <p:nvSpPr>
            <p:cNvPr id="199" name="Shape 199"/>
            <p:cNvSpPr txBox="1"/>
            <p:nvPr/>
          </p:nvSpPr>
          <p:spPr>
            <a:xfrm>
              <a:off x="6155019" y="0"/>
              <a:ext cx="1907930" cy="1468962"/>
            </a:xfrm>
            <a:prstGeom prst="rect">
              <a:avLst/>
            </a:prstGeom>
            <a:noFill/>
            <a:ln>
              <a:noFill/>
            </a:ln>
          </p:spPr>
          <p:txBody>
            <a:bodyPr lIns="68575" tIns="68575" rIns="68575" bIns="68575" anchor="ctr" anchorCtr="0">
              <a:noAutofit/>
            </a:bodyPr>
            <a:lstStyle/>
            <a:p>
              <a:pPr algn="ctr">
                <a:buSzPct val="25000"/>
              </a:pPr>
              <a:r>
                <a:rPr lang="es-ES" sz="1800" dirty="0">
                  <a:solidFill>
                    <a:schemeClr val="dk1"/>
                  </a:solidFill>
                  <a:latin typeface="Calibri"/>
                  <a:ea typeface="Calibri"/>
                  <a:cs typeface="Calibri"/>
                  <a:sym typeface="Calibri"/>
                </a:rPr>
                <a:t>Principio:</a:t>
              </a:r>
            </a:p>
          </p:txBody>
        </p:sp>
        <p:sp>
          <p:nvSpPr>
            <p:cNvPr id="200" name="Shape 200"/>
            <p:cNvSpPr/>
            <p:nvPr/>
          </p:nvSpPr>
          <p:spPr>
            <a:xfrm>
              <a:off x="6345812" y="1468962"/>
              <a:ext cx="1526343" cy="3182752"/>
            </a:xfrm>
            <a:prstGeom prst="roundRect">
              <a:avLst>
                <a:gd name="adj" fmla="val 10000"/>
              </a:avLst>
            </a:prstGeom>
            <a:solidFill>
              <a:srgbClr val="5F497A"/>
            </a:solidFill>
            <a:ln w="25400" cap="flat" cmpd="sng">
              <a:solidFill>
                <a:srgbClr val="4674AA"/>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01" name="Shape 201"/>
            <p:cNvSpPr txBox="1"/>
            <p:nvPr/>
          </p:nvSpPr>
          <p:spPr>
            <a:xfrm>
              <a:off x="6390517" y="1513667"/>
              <a:ext cx="1436934" cy="3093343"/>
            </a:xfrm>
            <a:prstGeom prst="rect">
              <a:avLst/>
            </a:prstGeom>
            <a:noFill/>
            <a:ln>
              <a:noFill/>
            </a:ln>
          </p:spPr>
          <p:txBody>
            <a:bodyPr lIns="40625" tIns="30475" rIns="40625" bIns="30475" anchor="ctr" anchorCtr="0">
              <a:noAutofit/>
            </a:bodyPr>
            <a:lstStyle/>
            <a:p>
              <a:pPr algn="ctr">
                <a:lnSpc>
                  <a:spcPct val="120000"/>
                </a:lnSpc>
                <a:buSzPct val="25000"/>
              </a:pPr>
              <a:r>
                <a:rPr lang="en-GB" dirty="0">
                  <a:solidFill>
                    <a:schemeClr val="lt1"/>
                  </a:solidFill>
                  <a:latin typeface="Century Gothic" panose="020B0502020202020204" pitchFamily="34" charset="0"/>
                  <a:ea typeface="Calibri"/>
                  <a:cs typeface="Calibri"/>
                  <a:sym typeface="Calibri"/>
                </a:rPr>
                <a:t>7° Principio: </a:t>
              </a:r>
              <a:r>
                <a:rPr lang="en-GB" dirty="0" err="1">
                  <a:solidFill>
                    <a:schemeClr val="lt1"/>
                  </a:solidFill>
                  <a:latin typeface="Century Gothic" panose="020B0502020202020204" pitchFamily="34" charset="0"/>
                  <a:ea typeface="Calibri"/>
                  <a:cs typeface="Calibri"/>
                  <a:sym typeface="Calibri"/>
                </a:rPr>
                <a:t>Impegno</a:t>
              </a:r>
              <a:r>
                <a:rPr lang="en-GB" dirty="0">
                  <a:solidFill>
                    <a:schemeClr val="lt1"/>
                  </a:solidFill>
                  <a:latin typeface="Century Gothic" panose="020B0502020202020204" pitchFamily="34" charset="0"/>
                  <a:ea typeface="Calibri"/>
                  <a:cs typeface="Calibri"/>
                  <a:sym typeface="Calibri"/>
                </a:rPr>
                <a:t> verso la </a:t>
              </a:r>
              <a:r>
                <a:rPr lang="en-GB" dirty="0" err="1">
                  <a:solidFill>
                    <a:schemeClr val="lt1"/>
                  </a:solidFill>
                  <a:latin typeface="Century Gothic" panose="020B0502020202020204" pitchFamily="34" charset="0"/>
                  <a:ea typeface="Calibri"/>
                  <a:cs typeface="Calibri"/>
                  <a:sym typeface="Calibri"/>
                </a:rPr>
                <a:t>collettività</a:t>
              </a:r>
              <a:endParaRPr lang="en-GB" dirty="0">
                <a:solidFill>
                  <a:schemeClr val="lt1"/>
                </a:solidFill>
                <a:latin typeface="Century Gothic" panose="020B0502020202020204" pitchFamily="34" charset="0"/>
                <a:ea typeface="Calibri"/>
                <a:cs typeface="Calibri"/>
                <a:sym typeface="Calibri"/>
              </a:endParaRPr>
            </a:p>
          </p:txBody>
        </p:sp>
      </p:grpSp>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482</Words>
  <Application>Microsoft Office PowerPoint</Application>
  <PresentationFormat>Presentación en pantalla (4:3)</PresentationFormat>
  <Paragraphs>81</Paragraphs>
  <Slides>6</Slides>
  <Notes>5</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Calibri</vt:lpstr>
      <vt:lpstr>Century Gothic</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Francesco</dc:creator>
  <cp:lastModifiedBy>Francesco</cp:lastModifiedBy>
  <cp:revision>18</cp:revision>
  <dcterms:modified xsi:type="dcterms:W3CDTF">2018-07-26T16:13:37Z</dcterms:modified>
</cp:coreProperties>
</file>